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5" d="100"/>
          <a:sy n="105" d="100"/>
        </p:scale>
        <p:origin x="1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B38F783-2FA5-755D-512B-9D362197C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00" y="177800"/>
            <a:ext cx="65024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2024-05-22T19:06:01Z</dcterms:created>
  <dcterms:modified xsi:type="dcterms:W3CDTF">2024-05-22T19:07:27Z</dcterms:modified>
</cp:coreProperties>
</file>