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EE130D0-66BC-2233-1F26-41263919D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" y="1061833"/>
            <a:ext cx="7760490" cy="525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2024-05-22T19:06:01Z</dcterms:created>
  <dcterms:modified xsi:type="dcterms:W3CDTF">2024-05-22T19:08:01Z</dcterms:modified>
</cp:coreProperties>
</file>