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1"/>
  </p:normalViewPr>
  <p:slideViewPr>
    <p:cSldViewPr snapToGrid="0">
      <p:cViewPr varScale="1">
        <p:scale>
          <a:sx n="105" d="100"/>
          <a:sy n="105" d="100"/>
        </p:scale>
        <p:origin x="1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67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59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924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56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74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931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71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18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54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55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62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03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013106E-A81A-43DB-4C4C-742377B999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4131" y="134112"/>
            <a:ext cx="5716786" cy="6723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961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4</cp:revision>
  <dcterms:created xsi:type="dcterms:W3CDTF">2024-05-22T19:06:01Z</dcterms:created>
  <dcterms:modified xsi:type="dcterms:W3CDTF">2024-05-22T19:08:31Z</dcterms:modified>
</cp:coreProperties>
</file>