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13106E-A81A-43DB-4C4C-742377B99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31" y="134112"/>
            <a:ext cx="5716786" cy="67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2024-05-22T19:06:01Z</dcterms:created>
  <dcterms:modified xsi:type="dcterms:W3CDTF">2024-05-22T19:08:31Z</dcterms:modified>
</cp:coreProperties>
</file>