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 snapToGrid="0">
      <p:cViewPr varScale="1">
        <p:scale>
          <a:sx n="105" d="100"/>
          <a:sy n="105" d="100"/>
        </p:scale>
        <p:origin x="1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6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5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2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1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3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5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5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2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A037-3355-4F4C-8FDC-48E271289012}" type="datetimeFigureOut">
              <a:rPr lang="en-US" smtClean="0"/>
              <a:t>5/22/24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5C4BE-3525-D449-8AD2-8BE5CA048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3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26D8BFE-AA49-ADF1-3E59-532A8EF55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516941"/>
            <a:ext cx="7772400" cy="582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6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2024-05-22T19:06:01Z</dcterms:created>
  <dcterms:modified xsi:type="dcterms:W3CDTF">2024-05-22T19:08:52Z</dcterms:modified>
</cp:coreProperties>
</file>