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26D8BFE-AA49-ADF1-3E59-532A8EF5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6941"/>
            <a:ext cx="7772400" cy="582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2024-05-22T19:06:01Z</dcterms:created>
  <dcterms:modified xsi:type="dcterms:W3CDTF">2024-05-22T19:08:52Z</dcterms:modified>
</cp:coreProperties>
</file>