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>
      <p:cViewPr varScale="1">
        <p:scale>
          <a:sx n="105" d="100"/>
          <a:sy n="105" d="100"/>
        </p:scale>
        <p:origin x="1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A037-3355-4F4C-8FDC-48E27128901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C4BE-3525-D449-8AD2-8BE5CA0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67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A037-3355-4F4C-8FDC-48E27128901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C4BE-3525-D449-8AD2-8BE5CA0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59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A037-3355-4F4C-8FDC-48E27128901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C4BE-3525-D449-8AD2-8BE5CA0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24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A037-3355-4F4C-8FDC-48E27128901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C4BE-3525-D449-8AD2-8BE5CA0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5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A037-3355-4F4C-8FDC-48E27128901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C4BE-3525-D449-8AD2-8BE5CA0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4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A037-3355-4F4C-8FDC-48E27128901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C4BE-3525-D449-8AD2-8BE5CA0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31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A037-3355-4F4C-8FDC-48E27128901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C4BE-3525-D449-8AD2-8BE5CA0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7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A037-3355-4F4C-8FDC-48E27128901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C4BE-3525-D449-8AD2-8BE5CA0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84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A037-3355-4F4C-8FDC-48E27128901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C4BE-3525-D449-8AD2-8BE5CA0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5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A037-3355-4F4C-8FDC-48E27128901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C4BE-3525-D449-8AD2-8BE5CA0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5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A037-3355-4F4C-8FDC-48E27128901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C4BE-3525-D449-8AD2-8BE5CA0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2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0A037-3355-4F4C-8FDC-48E27128901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5C4BE-3525-D449-8AD2-8BE5CA0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0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8963F5-D602-6AAB-BC79-B65ED0241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861" y="0"/>
            <a:ext cx="5458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61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</cp:revision>
  <dcterms:created xsi:type="dcterms:W3CDTF">2024-05-22T19:06:01Z</dcterms:created>
  <dcterms:modified xsi:type="dcterms:W3CDTF">2024-05-22T19:09:16Z</dcterms:modified>
</cp:coreProperties>
</file>