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1"/>
  </p:normalViewPr>
  <p:slideViewPr>
    <p:cSldViewPr snapToGrid="0">
      <p:cViewPr varScale="1">
        <p:scale>
          <a:sx n="105" d="100"/>
          <a:sy n="105" d="100"/>
        </p:scale>
        <p:origin x="1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67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59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24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56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41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31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71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8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54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55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62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03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ED47AEC-C5AA-29C2-DE9B-8AB35D4D1A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800" y="177800"/>
            <a:ext cx="6502400" cy="65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961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7</cp:revision>
  <dcterms:created xsi:type="dcterms:W3CDTF">2024-05-22T19:06:01Z</dcterms:created>
  <dcterms:modified xsi:type="dcterms:W3CDTF">2024-05-22T19:09:41Z</dcterms:modified>
</cp:coreProperties>
</file>