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ED47AEC-C5AA-29C2-DE9B-8AB35D4D1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00" y="177800"/>
            <a:ext cx="65024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2024-05-22T19:06:01Z</dcterms:created>
  <dcterms:modified xsi:type="dcterms:W3CDTF">2024-05-22T19:09:41Z</dcterms:modified>
</cp:coreProperties>
</file>