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105" d="100"/>
          <a:sy n="105" d="100"/>
        </p:scale>
        <p:origin x="1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6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5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2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5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3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5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5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2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A037-3355-4F4C-8FDC-48E27128901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5C4BE-3525-D449-8AD2-8BE5CA0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0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C6321FF-9129-7175-A53F-9F046B7B6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874" y="0"/>
            <a:ext cx="5964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6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2024-05-22T19:06:01Z</dcterms:created>
  <dcterms:modified xsi:type="dcterms:W3CDTF">2024-05-22T19:10:05Z</dcterms:modified>
</cp:coreProperties>
</file>