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7"/>
  </p:normalViewPr>
  <p:slideViewPr>
    <p:cSldViewPr snapToGrid="0">
      <p:cViewPr varScale="1">
        <p:scale>
          <a:sx n="110" d="100"/>
          <a:sy n="110" d="100"/>
        </p:scale>
        <p:origin x="168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367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159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924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456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741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931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771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184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054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55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622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03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C465D50-8833-EDE2-4D5C-66BF967B3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7764" y="0"/>
            <a:ext cx="62084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961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9</cp:revision>
  <dcterms:created xsi:type="dcterms:W3CDTF">2024-05-22T19:06:01Z</dcterms:created>
  <dcterms:modified xsi:type="dcterms:W3CDTF">2024-05-22T19:10:45Z</dcterms:modified>
</cp:coreProperties>
</file>