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>
      <p:cViewPr varScale="1">
        <p:scale>
          <a:sx n="110" d="100"/>
          <a:sy n="11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465D50-8833-EDE2-4D5C-66BF967B3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764" y="0"/>
            <a:ext cx="6208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2024-05-22T19:06:01Z</dcterms:created>
  <dcterms:modified xsi:type="dcterms:W3CDTF">2024-05-22T19:10:45Z</dcterms:modified>
</cp:coreProperties>
</file>