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7"/>
  </p:normalViewPr>
  <p:slideViewPr>
    <p:cSldViewPr snapToGrid="0">
      <p:cViewPr varScale="1">
        <p:scale>
          <a:sx n="110" d="100"/>
          <a:sy n="110" d="100"/>
        </p:scale>
        <p:origin x="1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A037-3355-4F4C-8FDC-48E271289012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C4BE-3525-D449-8AD2-8BE5CA04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67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A037-3355-4F4C-8FDC-48E271289012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C4BE-3525-D449-8AD2-8BE5CA04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59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A037-3355-4F4C-8FDC-48E271289012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C4BE-3525-D449-8AD2-8BE5CA04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24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A037-3355-4F4C-8FDC-48E271289012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C4BE-3525-D449-8AD2-8BE5CA04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5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A037-3355-4F4C-8FDC-48E271289012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C4BE-3525-D449-8AD2-8BE5CA04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4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A037-3355-4F4C-8FDC-48E271289012}" type="datetimeFigureOut">
              <a:rPr lang="en-US" smtClean="0"/>
              <a:t>5/22/24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C4BE-3525-D449-8AD2-8BE5CA04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31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A037-3355-4F4C-8FDC-48E271289012}" type="datetimeFigureOut">
              <a:rPr lang="en-US" smtClean="0"/>
              <a:t>5/22/24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C4BE-3525-D449-8AD2-8BE5CA04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71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A037-3355-4F4C-8FDC-48E271289012}" type="datetimeFigureOut">
              <a:rPr lang="en-US" smtClean="0"/>
              <a:t>5/22/24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C4BE-3525-D449-8AD2-8BE5CA04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84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A037-3355-4F4C-8FDC-48E271289012}" type="datetimeFigureOut">
              <a:rPr lang="en-US" smtClean="0"/>
              <a:t>5/22/24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C4BE-3525-D449-8AD2-8BE5CA04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54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A037-3355-4F4C-8FDC-48E271289012}" type="datetimeFigureOut">
              <a:rPr lang="en-US" smtClean="0"/>
              <a:t>5/22/24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C4BE-3525-D449-8AD2-8BE5CA04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55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A037-3355-4F4C-8FDC-48E271289012}" type="datetimeFigureOut">
              <a:rPr lang="en-US" smtClean="0"/>
              <a:t>5/22/24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C4BE-3525-D449-8AD2-8BE5CA04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2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0A037-3355-4F4C-8FDC-48E271289012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5C4BE-3525-D449-8AD2-8BE5CA04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0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EC7A73-62A6-3CBD-6A83-977BEE8E0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639" y="0"/>
            <a:ext cx="4874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61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10</cp:revision>
  <dcterms:created xsi:type="dcterms:W3CDTF">2024-05-22T19:06:01Z</dcterms:created>
  <dcterms:modified xsi:type="dcterms:W3CDTF">2024-05-22T19:11:06Z</dcterms:modified>
</cp:coreProperties>
</file>