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Relationship Id="rId9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WB-2020\20200704-1806,1937-PCDH-B94-SRB\B94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380968"/>
            <a:ext cx="2250296" cy="1500197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714356" y="1238224"/>
            <a:ext cx="107157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21129" y="143051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142852" y="23778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Fig1A</a:t>
            </a:r>
            <a:endParaRPr lang="zh-CN" altLang="en-US" sz="1400"/>
          </a:p>
        </p:txBody>
      </p:sp>
      <p:pic>
        <p:nvPicPr>
          <p:cNvPr id="1031" name="Picture 7" descr="D:\WB-2020\20200704-1806,1937-PCDH-B94-SRB\GAPDH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06" y="380968"/>
            <a:ext cx="2250294" cy="150019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3000372" y="809596"/>
            <a:ext cx="107157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214686" y="135907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2500306" y="23778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Fig1A</a:t>
            </a:r>
            <a:endParaRPr lang="zh-CN" alt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142852" y="216691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Fig1F-HCC1806</a:t>
            </a:r>
            <a:endParaRPr lang="zh-CN" altLang="en-US" sz="1400"/>
          </a:p>
        </p:txBody>
      </p:sp>
      <p:pic>
        <p:nvPicPr>
          <p:cNvPr id="1033" name="Picture 9" descr="D:\WB-2020\20200717-1806-PCDH-B94,PA,DDP 10UM 24h+DDP 20UM,8h\B94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452670"/>
            <a:ext cx="3214710" cy="2143140"/>
          </a:xfrm>
          <a:prstGeom prst="rect">
            <a:avLst/>
          </a:prstGeom>
          <a:noFill/>
        </p:spPr>
      </p:pic>
      <p:pic>
        <p:nvPicPr>
          <p:cNvPr id="1034" name="Picture 10" descr="D:\WB-2020\20200717-1806-PCDH-B94,PA,DDP 10UM 24h+DDP 20UM,8h\GAPDH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452670"/>
            <a:ext cx="3214710" cy="214314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28670" y="3738554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20" name="矩形 19"/>
          <p:cNvSpPr/>
          <p:nvPr/>
        </p:nvSpPr>
        <p:spPr>
          <a:xfrm>
            <a:off x="928670" y="3452802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143380" y="3238488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143380" y="3738554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3500438" y="216691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Fig1F-HCC1806</a:t>
            </a:r>
            <a:endParaRPr lang="zh-CN" altLang="en-US" sz="1400"/>
          </a:p>
        </p:txBody>
      </p:sp>
      <p:sp>
        <p:nvSpPr>
          <p:cNvPr id="31" name="TextBox 30"/>
          <p:cNvSpPr txBox="1"/>
          <p:nvPr/>
        </p:nvSpPr>
        <p:spPr>
          <a:xfrm>
            <a:off x="142852" y="4716661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Fig1F-HCC1937</a:t>
            </a:r>
            <a:endParaRPr lang="zh-CN" alt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3500438" y="4716661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Fig1F-HCC1937</a:t>
            </a:r>
            <a:endParaRPr lang="zh-CN" altLang="en-US" sz="1400"/>
          </a:p>
        </p:txBody>
      </p:sp>
      <p:pic>
        <p:nvPicPr>
          <p:cNvPr id="10242" name="Picture 2" descr="D:\WB-2020\20200719-1937-shluc,E,F PA,BMN 5UM +PA,AZD 5UM-未作图\GAPDH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5024438"/>
            <a:ext cx="3214709" cy="2143140"/>
          </a:xfrm>
          <a:prstGeom prst="rect">
            <a:avLst/>
          </a:prstGeom>
          <a:noFill/>
        </p:spPr>
      </p:pic>
      <p:sp>
        <p:nvSpPr>
          <p:cNvPr id="33" name="矩形 32"/>
          <p:cNvSpPr/>
          <p:nvPr/>
        </p:nvSpPr>
        <p:spPr>
          <a:xfrm>
            <a:off x="3929066" y="6167446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3857628" y="631032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10243" name="Picture 3" descr="D:\WB-2020\20200719-1937-shluc,E,F PA,BMN 5UM +PA,AZD 5UM-未作图\B94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836" y="5011761"/>
            <a:ext cx="3233726" cy="2155817"/>
          </a:xfrm>
          <a:prstGeom prst="rect">
            <a:avLst/>
          </a:prstGeom>
          <a:noFill/>
        </p:spPr>
      </p:pic>
      <p:sp>
        <p:nvSpPr>
          <p:cNvPr id="35" name="矩形 34"/>
          <p:cNvSpPr/>
          <p:nvPr/>
        </p:nvSpPr>
        <p:spPr>
          <a:xfrm>
            <a:off x="763323" y="6011893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87799" y="622620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WB-2020\20200701-1806-si-b94,rac1-PA,EPI-400NM-24h+1806 pcdh-b94,PA,EPI-400NM 24h\H2AX\4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4" y="309530"/>
            <a:ext cx="3143271" cy="2095515"/>
          </a:xfrm>
          <a:prstGeom prst="rect">
            <a:avLst/>
          </a:prstGeom>
          <a:noFill/>
        </p:spPr>
      </p:pic>
      <p:pic>
        <p:nvPicPr>
          <p:cNvPr id="2052" name="Picture 4" descr="D:\WB-2020\20200701-1806-si-b94,rac1-PA,EPI-400NM-24h+1806 pcdh-b94,PA,EPI-400NM 24h\PARP\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46" y="309529"/>
            <a:ext cx="3143240" cy="2095493"/>
          </a:xfrm>
          <a:prstGeom prst="rect">
            <a:avLst/>
          </a:prstGeom>
          <a:noFill/>
        </p:spPr>
      </p:pic>
      <p:pic>
        <p:nvPicPr>
          <p:cNvPr id="2053" name="Picture 5" descr="D:\WB-2020\20200701-1806-si-b94,rac1-PA,EPI-400NM-24h+1806 pcdh-b94,PA,EPI-400NM 24h\B94-STRIPE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4" y="2595546"/>
            <a:ext cx="3143272" cy="2095515"/>
          </a:xfrm>
          <a:prstGeom prst="rect">
            <a:avLst/>
          </a:prstGeom>
          <a:noFill/>
        </p:spPr>
      </p:pic>
      <p:pic>
        <p:nvPicPr>
          <p:cNvPr id="2054" name="Picture 6" descr="D:\WB-2020\20200701-1806-si-b94,rac1-PA,EPI-400NM-24h+1806 pcdh-b94,PA,EPI-400NM 24h\GAPDH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4" y="2595546"/>
            <a:ext cx="3107553" cy="2071702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857364" y="1166786"/>
            <a:ext cx="785818" cy="4286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14422" y="364509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5282302" y="380999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71414" y="0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Fig1K-HCC1806-EPI</a:t>
            </a:r>
            <a:endParaRPr lang="zh-CN" alt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1285860" y="1595414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12" name="矩形 11"/>
          <p:cNvSpPr/>
          <p:nvPr/>
        </p:nvSpPr>
        <p:spPr>
          <a:xfrm>
            <a:off x="5214950" y="1238224"/>
            <a:ext cx="785818" cy="4286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286388" y="1666852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1214422" y="3238488"/>
            <a:ext cx="785818" cy="4286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14950" y="3381364"/>
            <a:ext cx="785818" cy="42862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4738686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Fig1K-HCC1806-BMN</a:t>
            </a:r>
            <a:endParaRPr lang="zh-CN" altLang="en-US" sz="1400"/>
          </a:p>
        </p:txBody>
      </p:sp>
      <p:pic>
        <p:nvPicPr>
          <p:cNvPr id="2055" name="Picture 7" descr="D:\WB-2020\20200716-1806-pcdh-b94-BMN 5UM,PA,10UM\PARP\3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5072063"/>
            <a:ext cx="3143272" cy="2095515"/>
          </a:xfrm>
          <a:prstGeom prst="rect">
            <a:avLst/>
          </a:prstGeom>
          <a:noFill/>
        </p:spPr>
      </p:pic>
      <p:pic>
        <p:nvPicPr>
          <p:cNvPr id="2056" name="Picture 8" descr="D:\WB-2020\20200716-1806-pcdh-b94-BMN 5UM,PA,10UM\H2AX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4" y="5072064"/>
            <a:ext cx="3143272" cy="2095514"/>
          </a:xfrm>
          <a:prstGeom prst="rect">
            <a:avLst/>
          </a:prstGeom>
          <a:noFill/>
        </p:spPr>
      </p:pic>
      <p:pic>
        <p:nvPicPr>
          <p:cNvPr id="2058" name="Picture 10" descr="D:\WB-2020\20200716-1806-pcdh-b94-BMN 5UM,PA,10UM\GAPDH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24" y="7215204"/>
            <a:ext cx="3143272" cy="2095514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1500174" y="5881694"/>
            <a:ext cx="71438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853674" y="8574313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1643050" y="621685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25" name="矩形 24"/>
          <p:cNvSpPr/>
          <p:nvPr/>
        </p:nvSpPr>
        <p:spPr>
          <a:xfrm>
            <a:off x="4143380" y="5953132"/>
            <a:ext cx="64294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214818" y="623888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28" name="矩形 27"/>
          <p:cNvSpPr/>
          <p:nvPr/>
        </p:nvSpPr>
        <p:spPr>
          <a:xfrm>
            <a:off x="4786322" y="8382024"/>
            <a:ext cx="71438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9" name="Picture 11" descr="D:\WB-2020\20200716-1806-pcdh-b94-BMN 5UM,PA,10UM\B94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14" y="7215203"/>
            <a:ext cx="3143272" cy="209551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492633" y="857431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31" name="矩形 30"/>
          <p:cNvSpPr/>
          <p:nvPr/>
        </p:nvSpPr>
        <p:spPr>
          <a:xfrm>
            <a:off x="1500174" y="8239148"/>
            <a:ext cx="71438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14" y="0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Fig1K-HCC1937-EPI</a:t>
            </a:r>
            <a:endParaRPr lang="zh-CN" altLang="en-US" sz="1400"/>
          </a:p>
        </p:txBody>
      </p:sp>
      <p:pic>
        <p:nvPicPr>
          <p:cNvPr id="3074" name="Picture 2" descr="D:\WB-2020\20200702-1937-si-b94,rac1-PA,EPI-800NM-24h+1937 pcdh-b94,PA,EPI-800NM 48h\PARP\3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4" y="309530"/>
            <a:ext cx="3107554" cy="2071702"/>
          </a:xfrm>
          <a:prstGeom prst="rect">
            <a:avLst/>
          </a:prstGeom>
          <a:noFill/>
        </p:spPr>
      </p:pic>
      <p:pic>
        <p:nvPicPr>
          <p:cNvPr id="3075" name="Picture 3" descr="D:\WB-2020\20200702-1937-si-b94,rac1-PA,EPI-800NM-24h+1937 pcdh-b94,PA,EPI-800NM 48h\H2AX\4444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0405" y="309530"/>
            <a:ext cx="3107553" cy="2071702"/>
          </a:xfrm>
          <a:prstGeom prst="rect">
            <a:avLst/>
          </a:prstGeom>
          <a:noFill/>
        </p:spPr>
      </p:pic>
      <p:pic>
        <p:nvPicPr>
          <p:cNvPr id="3076" name="Picture 4" descr="D:\WB-2020\20200702-1937-si-b94,rac1-PA,EPI-800NM-24h+1937 pcdh-b94,PA,EPI-800NM 48h\B94-STRIPE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2452670"/>
            <a:ext cx="3107554" cy="2071702"/>
          </a:xfrm>
          <a:prstGeom prst="rect">
            <a:avLst/>
          </a:prstGeom>
          <a:noFill/>
        </p:spPr>
      </p:pic>
      <p:pic>
        <p:nvPicPr>
          <p:cNvPr id="3077" name="Picture 5" descr="D:\WB-2020\20200702-1937-si-b94,rac1-PA,EPI-800NM-24h+1937 pcdh-b94,PA,EPI-800NM 48h\GAPDH\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0405" y="2452670"/>
            <a:ext cx="3107553" cy="207170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1285860" y="1238224"/>
            <a:ext cx="78581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428736" y="157338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4572008" y="159541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1142984" y="3716529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5139426" y="364509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2" name="矩形 21"/>
          <p:cNvSpPr/>
          <p:nvPr/>
        </p:nvSpPr>
        <p:spPr>
          <a:xfrm>
            <a:off x="1142984" y="3381364"/>
            <a:ext cx="78581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500570" y="1238224"/>
            <a:ext cx="78581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072074" y="3309926"/>
            <a:ext cx="78581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4524372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Fig1K-HCC1937-BMN</a:t>
            </a:r>
            <a:endParaRPr lang="zh-CN" altLang="en-US" sz="1400"/>
          </a:p>
        </p:txBody>
      </p:sp>
      <p:pic>
        <p:nvPicPr>
          <p:cNvPr id="3078" name="Picture 6" descr="D:\WB-2020\20200716-1937-pcdh-b94-BMN 5UM,PA,10UM\H2AX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4" y="4881562"/>
            <a:ext cx="3143272" cy="2095515"/>
          </a:xfrm>
          <a:prstGeom prst="rect">
            <a:avLst/>
          </a:prstGeom>
          <a:noFill/>
        </p:spPr>
      </p:pic>
      <p:pic>
        <p:nvPicPr>
          <p:cNvPr id="3079" name="Picture 7" descr="D:\WB-2020\20200716-1937-pcdh-b94-BMN 5UM,PA,10UM\B94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096140"/>
            <a:ext cx="3107553" cy="2071702"/>
          </a:xfrm>
          <a:prstGeom prst="rect">
            <a:avLst/>
          </a:prstGeom>
          <a:noFill/>
        </p:spPr>
      </p:pic>
      <p:pic>
        <p:nvPicPr>
          <p:cNvPr id="3080" name="Picture 8" descr="D:\WB-2020\20200716-1937-pcdh-b94-BMN 5UM,PA,10UM\GAPDH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2828" y="7096140"/>
            <a:ext cx="3126568" cy="2084379"/>
          </a:xfrm>
          <a:prstGeom prst="rect">
            <a:avLst/>
          </a:prstGeom>
          <a:noFill/>
        </p:spPr>
      </p:pic>
      <p:pic>
        <p:nvPicPr>
          <p:cNvPr id="3081" name="Picture 9" descr="D:\WB-2020\20201219-1937-pcdh-B94-BMN-20,40-48H-补PARP并入figure\PARP\3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14" y="4881562"/>
            <a:ext cx="3107554" cy="2071702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1857364" y="5738818"/>
            <a:ext cx="71438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000240" y="5931107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32" name="矩形 31"/>
          <p:cNvSpPr/>
          <p:nvPr/>
        </p:nvSpPr>
        <p:spPr>
          <a:xfrm>
            <a:off x="4857760" y="5881694"/>
            <a:ext cx="71438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929198" y="6073983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1635509" y="821712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35" name="矩形 34"/>
          <p:cNvSpPr/>
          <p:nvPr/>
        </p:nvSpPr>
        <p:spPr>
          <a:xfrm>
            <a:off x="1643050" y="7953396"/>
            <a:ext cx="71438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5000636" y="8310586"/>
            <a:ext cx="71438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5072074" y="850287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216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Fig1L-HCC1806-EPI</a:t>
            </a:r>
            <a:endParaRPr lang="zh-CN" altLang="en-US" sz="1400"/>
          </a:p>
        </p:txBody>
      </p:sp>
      <p:pic>
        <p:nvPicPr>
          <p:cNvPr id="1026" name="Picture 2" descr="D:\WB-2020\20200707-1806-shluc,E,F-DDP 20UM,24h+EPI 400NM,48h\PARP\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52" y="452406"/>
            <a:ext cx="3214710" cy="2143140"/>
          </a:xfrm>
          <a:prstGeom prst="rect">
            <a:avLst/>
          </a:prstGeom>
          <a:noFill/>
        </p:spPr>
      </p:pic>
      <p:pic>
        <p:nvPicPr>
          <p:cNvPr id="1027" name="Picture 3" descr="D:\WB-2020\20200707-1806-shluc,E,F-DDP 20UM,24h+EPI 400NM,48h\H2AX\1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52406"/>
            <a:ext cx="3214710" cy="2143140"/>
          </a:xfrm>
          <a:prstGeom prst="rect">
            <a:avLst/>
          </a:prstGeom>
          <a:noFill/>
        </p:spPr>
      </p:pic>
      <p:pic>
        <p:nvPicPr>
          <p:cNvPr id="1028" name="Picture 4" descr="D:\WB-2020\20200707-1806-shluc,E,F-DDP 20UM,24h+EPI 400NM,48h\B94-STRIPE\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51" y="2738422"/>
            <a:ext cx="3214711" cy="214314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785926" y="1381100"/>
            <a:ext cx="107157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43116" y="1738290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8" name="矩形 7"/>
          <p:cNvSpPr/>
          <p:nvPr/>
        </p:nvSpPr>
        <p:spPr>
          <a:xfrm>
            <a:off x="5072074" y="1523976"/>
            <a:ext cx="114300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57826" y="1809728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2071678" y="4073719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1" name="矩形 10"/>
          <p:cNvSpPr/>
          <p:nvPr/>
        </p:nvSpPr>
        <p:spPr>
          <a:xfrm>
            <a:off x="1857364" y="3809992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9" name="Picture 5" descr="D:\WB-2020\20200707-1806-shluc,E,F-DDP 20UM,24h+EPI 400NM,48h\GAPDH-STRIPE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738422"/>
            <a:ext cx="3214710" cy="214314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5000636" y="3809992"/>
            <a:ext cx="107157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286388" y="4024306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0" y="5024438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Fig1L-HCC1806-BMN</a:t>
            </a:r>
            <a:endParaRPr lang="zh-CN" altLang="en-US" sz="1400"/>
          </a:p>
        </p:txBody>
      </p:sp>
      <p:pic>
        <p:nvPicPr>
          <p:cNvPr id="1030" name="Picture 6" descr="D:\WB-2020\20201203-20201128-1806-SHLUC,E,F-PA,BMN 2.5+PA,AZD5\PARP\BMN-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5381628"/>
            <a:ext cx="3214711" cy="2143140"/>
          </a:xfrm>
          <a:prstGeom prst="rect">
            <a:avLst/>
          </a:prstGeom>
          <a:noFill/>
        </p:spPr>
      </p:pic>
      <p:pic>
        <p:nvPicPr>
          <p:cNvPr id="1031" name="Picture 7" descr="D:\WB-2020\20201203-20201128-1806-SHLUC,E,F-PA,BMN 2.5+PA,AZD5\H2AX\1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5381628"/>
            <a:ext cx="3214710" cy="2143140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500174" y="6238884"/>
            <a:ext cx="107157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785926" y="657404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20" name="矩形 19"/>
          <p:cNvSpPr/>
          <p:nvPr/>
        </p:nvSpPr>
        <p:spPr>
          <a:xfrm>
            <a:off x="4000504" y="6381760"/>
            <a:ext cx="114300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335069" y="6645487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032" name="Picture 8" descr="D:\WB-2020\20201203-20201128-1806-SHLUC,E,F-PA,BMN 2.5+PA,AZD5\GAPDH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7596206"/>
            <a:ext cx="3214711" cy="214314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135839" y="8882090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4" name="矩形 23"/>
          <p:cNvSpPr/>
          <p:nvPr/>
        </p:nvSpPr>
        <p:spPr>
          <a:xfrm>
            <a:off x="3929066" y="8596338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3" name="Picture 9" descr="D:\WB-2020\20201128-1806-SHLUC,E,F-PA,BMN 2.5+PA,BMN 5\B94\3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52" y="7596206"/>
            <a:ext cx="3214709" cy="214314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857232" y="893150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27" name="矩形 26"/>
          <p:cNvSpPr/>
          <p:nvPr/>
        </p:nvSpPr>
        <p:spPr>
          <a:xfrm>
            <a:off x="642918" y="8667776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216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Fig1L-HCC1937-EPI</a:t>
            </a:r>
            <a:endParaRPr lang="zh-CN" altLang="en-US" sz="1400"/>
          </a:p>
        </p:txBody>
      </p:sp>
      <p:pic>
        <p:nvPicPr>
          <p:cNvPr id="2050" name="Picture 2" descr="D:\WB-2020\20200717-1937-PCDH-B94,PA,EPI 800NM 24h+EPI 1600NM,8h\PARP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3" y="452406"/>
            <a:ext cx="3214710" cy="2143140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857232" y="1309662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142984" y="1644827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2051" name="Picture 3" descr="D:\WB-2020\20200717-1937-PCDH-B94,PA,EPI 800NM 24h+EPI 1600NM,8h\H2AX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52406"/>
            <a:ext cx="3214710" cy="214314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071942" y="1381100"/>
            <a:ext cx="114300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29132" y="1666852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2052" name="Picture 4" descr="D:\WB-2020\20200717-1937-PCDH-B94,PA,EPI 800NM 24h+EPI 1600NM,8h\B94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666984"/>
            <a:ext cx="3214710" cy="21431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28670" y="400228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1" name="矩形 10"/>
          <p:cNvSpPr/>
          <p:nvPr/>
        </p:nvSpPr>
        <p:spPr>
          <a:xfrm>
            <a:off x="714356" y="3738554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3" name="Picture 5" descr="D:\WB-2020\20200717-1937-PCDH-B94,PA,EPI 800NM 24h+EPI 1600NM,8h\GAPDH\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666984"/>
            <a:ext cx="3233726" cy="215581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350153" y="380999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4143380" y="3452802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495300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Fig1L-HCC1937-BMN</a:t>
            </a:r>
            <a:endParaRPr lang="zh-CN" altLang="en-US" sz="1400"/>
          </a:p>
        </p:txBody>
      </p:sp>
      <p:pic>
        <p:nvPicPr>
          <p:cNvPr id="2054" name="Picture 6" descr="D:\WB-2020\20201128-1937-SHLUC,E,F-PA,BMN 2.5+PA,AZD 2.5\PARP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2" y="5310190"/>
            <a:ext cx="3214710" cy="2143140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571480" y="6167446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928670" y="6524636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2055" name="Picture 7" descr="D:\WB-2020\20201128-1937-SHLUC,E,F-PA,BMN 2.5+PA,AZD 2.5\H2AX\BMN-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5310190"/>
            <a:ext cx="3214710" cy="214314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4643446" y="6238883"/>
            <a:ext cx="1143008" cy="3351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929198" y="652463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2056" name="Picture 8" descr="D:\WB-2020\20201128-1937-SHLUC,E,F-PA,BMN 2.5+PA,AZD 2.5\B94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52" y="7524768"/>
            <a:ext cx="3214710" cy="214314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06815" y="8860065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25" name="矩形 24"/>
          <p:cNvSpPr/>
          <p:nvPr/>
        </p:nvSpPr>
        <p:spPr>
          <a:xfrm>
            <a:off x="500042" y="8596338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7" name="Picture 9" descr="D:\WB-2020\20201128-1937-SHLUC,E,F-PA,BMN 2.5+PA,AZD 2.5\GAPDH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7524768"/>
            <a:ext cx="3214710" cy="214314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4135839" y="881065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8" name="矩形 27"/>
          <p:cNvSpPr/>
          <p:nvPr/>
        </p:nvSpPr>
        <p:spPr>
          <a:xfrm>
            <a:off x="3929066" y="8574313"/>
            <a:ext cx="107157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7381</TotalTime>
  <Words>54</Words>
  <Application>Microsoft Office PowerPoint</Application>
  <PresentationFormat>A4 纸张(210x297 毫米)</PresentationFormat>
  <Paragraphs>54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2023-06-04T05:18:40Z</dcterms:modified>
</cp:coreProperties>
</file>