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3" r:id="rId2"/>
    <p:sldId id="262" r:id="rId3"/>
    <p:sldId id="264" r:id="rId4"/>
    <p:sldId id="265" r:id="rId5"/>
    <p:sldId id="266" r:id="rId6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8" autoAdjust="0"/>
  </p:normalViewPr>
  <p:slideViewPr>
    <p:cSldViewPr>
      <p:cViewPr varScale="1">
        <p:scale>
          <a:sx n="73" d="100"/>
          <a:sy n="73" d="100"/>
        </p:scale>
        <p:origin x="3222" y="66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DB5-CDA9-481E-B189-537F4C38F6D6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AC790-2D1E-4412-9117-AAFFCA24BE2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AC790-2D1E-4412-9117-AAFFCA24BE2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FF5CD-B8A8-45E1-9F8B-D070A762A445}" type="datetimeFigureOut">
              <a:rPr lang="zh-CN" altLang="en-US" smtClean="0"/>
              <a:pPr/>
              <a:t>2023/6/4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C8459-5F45-4FAA-B89E-0CE5C31E6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2852" y="23778"/>
            <a:ext cx="66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Fig1SA</a:t>
            </a:r>
            <a:endParaRPr lang="zh-CN" altLang="en-US" sz="1400"/>
          </a:p>
        </p:txBody>
      </p:sp>
      <p:sp>
        <p:nvSpPr>
          <p:cNvPr id="14" name="TextBox 13"/>
          <p:cNvSpPr txBox="1"/>
          <p:nvPr/>
        </p:nvSpPr>
        <p:spPr>
          <a:xfrm>
            <a:off x="2500306" y="23778"/>
            <a:ext cx="66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Fig1SA</a:t>
            </a:r>
            <a:endParaRPr lang="zh-CN" alt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142852" y="2166918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FigS1F</a:t>
            </a:r>
            <a:endParaRPr lang="zh-CN" alt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3500438" y="2166918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FigS1F</a:t>
            </a:r>
            <a:endParaRPr lang="zh-CN" altLang="en-US" sz="1400"/>
          </a:p>
        </p:txBody>
      </p:sp>
      <p:pic>
        <p:nvPicPr>
          <p:cNvPr id="26" name="Picture 5" descr="D:\WB-2020\20200704-1806,1937-PCDH-B94-SRB\B94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52" y="380968"/>
            <a:ext cx="2250296" cy="1500197"/>
          </a:xfrm>
          <a:prstGeom prst="rect">
            <a:avLst/>
          </a:prstGeom>
          <a:noFill/>
        </p:spPr>
      </p:pic>
      <p:sp>
        <p:nvSpPr>
          <p:cNvPr id="33" name="矩形 32"/>
          <p:cNvSpPr/>
          <p:nvPr/>
        </p:nvSpPr>
        <p:spPr>
          <a:xfrm>
            <a:off x="714356" y="952472"/>
            <a:ext cx="107157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921129" y="143051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35" name="Picture 7" descr="D:\WB-2020\20200704-1806,1937-PCDH-B94-SRB\GAPDH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06" y="380968"/>
            <a:ext cx="2250294" cy="1500197"/>
          </a:xfrm>
          <a:prstGeom prst="rect">
            <a:avLst/>
          </a:prstGeom>
          <a:noFill/>
        </p:spPr>
      </p:pic>
      <p:sp>
        <p:nvSpPr>
          <p:cNvPr id="36" name="矩形 35"/>
          <p:cNvSpPr/>
          <p:nvPr/>
        </p:nvSpPr>
        <p:spPr>
          <a:xfrm>
            <a:off x="3000372" y="1023910"/>
            <a:ext cx="1071570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3214686" y="1359075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pic>
        <p:nvPicPr>
          <p:cNvPr id="3074" name="Picture 2" descr="D:\WB-2020\20200704-1806,1937-SH-B94-SRB\GAPDH\2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90" y="2524108"/>
            <a:ext cx="3000396" cy="2000264"/>
          </a:xfrm>
          <a:prstGeom prst="rect">
            <a:avLst/>
          </a:prstGeom>
          <a:noFill/>
        </p:spPr>
      </p:pic>
      <p:pic>
        <p:nvPicPr>
          <p:cNvPr id="3075" name="Picture 3" descr="D:\WB-2020\20200704-1806,1937-SH-B94-SRB\B94\2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62" y="2524108"/>
            <a:ext cx="3000396" cy="2000264"/>
          </a:xfrm>
          <a:prstGeom prst="rect">
            <a:avLst/>
          </a:prstGeom>
          <a:noFill/>
        </p:spPr>
      </p:pic>
      <p:sp>
        <p:nvSpPr>
          <p:cNvPr id="38" name="矩形 37"/>
          <p:cNvSpPr/>
          <p:nvPr/>
        </p:nvSpPr>
        <p:spPr>
          <a:xfrm>
            <a:off x="1357298" y="3238488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428736" y="3524240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-14288" y="3167050"/>
            <a:ext cx="144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HCC1806-GAPDH</a:t>
            </a:r>
            <a:endParaRPr lang="zh-CN" altLang="en-US" sz="1400"/>
          </a:p>
        </p:txBody>
      </p:sp>
      <p:sp>
        <p:nvSpPr>
          <p:cNvPr id="41" name="TextBox 40"/>
          <p:cNvSpPr txBox="1"/>
          <p:nvPr/>
        </p:nvSpPr>
        <p:spPr>
          <a:xfrm>
            <a:off x="57150" y="3502215"/>
            <a:ext cx="144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HCC1937-GAPDH</a:t>
            </a:r>
            <a:endParaRPr lang="zh-CN" altLang="en-US" sz="1400"/>
          </a:p>
        </p:txBody>
      </p:sp>
      <p:sp>
        <p:nvSpPr>
          <p:cNvPr id="42" name="矩形 41"/>
          <p:cNvSpPr/>
          <p:nvPr/>
        </p:nvSpPr>
        <p:spPr>
          <a:xfrm>
            <a:off x="4643446" y="3238488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4643446" y="3595678"/>
            <a:ext cx="571504" cy="21431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3125530" y="3167050"/>
            <a:ext cx="151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HCC1806-TNFAIP2</a:t>
            </a:r>
            <a:endParaRPr lang="zh-CN" altLang="en-US" sz="1400"/>
          </a:p>
        </p:txBody>
      </p:sp>
      <p:sp>
        <p:nvSpPr>
          <p:cNvPr id="45" name="TextBox 44"/>
          <p:cNvSpPr txBox="1"/>
          <p:nvPr/>
        </p:nvSpPr>
        <p:spPr>
          <a:xfrm>
            <a:off x="3143248" y="3524240"/>
            <a:ext cx="1517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HCC1937-TNFAIP2</a:t>
            </a:r>
            <a:endParaRPr lang="zh-CN" altLang="en-US" sz="1400"/>
          </a:p>
        </p:txBody>
      </p:sp>
      <p:sp>
        <p:nvSpPr>
          <p:cNvPr id="46" name="TextBox 45"/>
          <p:cNvSpPr txBox="1"/>
          <p:nvPr/>
        </p:nvSpPr>
        <p:spPr>
          <a:xfrm>
            <a:off x="0" y="4810124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FigS1K-HCC1806-DDP</a:t>
            </a:r>
            <a:endParaRPr lang="zh-CN" altLang="en-US" sz="1400"/>
          </a:p>
        </p:txBody>
      </p:sp>
      <p:pic>
        <p:nvPicPr>
          <p:cNvPr id="3076" name="Picture 4" descr="D:\WB-2020\20200701-1806 pcdh-b94,PA,DDP-20UM 24h+1806-si-b94,rac1-PA,DDP-20UM-24h\PARP\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52" y="5238752"/>
            <a:ext cx="3000396" cy="2000264"/>
          </a:xfrm>
          <a:prstGeom prst="rect">
            <a:avLst/>
          </a:prstGeom>
          <a:noFill/>
        </p:spPr>
      </p:pic>
      <p:pic>
        <p:nvPicPr>
          <p:cNvPr id="3077" name="Picture 5" descr="D:\WB-2020\20200701-1806 pcdh-b94,PA,DDP-20UM 24h+1806-si-b94,rac1-PA,DDP-20UM-24h\H2AX\2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25" y="5238752"/>
            <a:ext cx="3000395" cy="2000264"/>
          </a:xfrm>
          <a:prstGeom prst="rect">
            <a:avLst/>
          </a:prstGeom>
          <a:noFill/>
        </p:spPr>
      </p:pic>
      <p:pic>
        <p:nvPicPr>
          <p:cNvPr id="3078" name="Picture 6" descr="D:\WB-2020\20200701-1806 pcdh-b94,PA,DDP-20UM 24h+1806-si-b94,rac1-PA,DDP-20UM-24h\B94-STRIPE\3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52" y="7381892"/>
            <a:ext cx="3000396" cy="2000264"/>
          </a:xfrm>
          <a:prstGeom prst="rect">
            <a:avLst/>
          </a:prstGeom>
          <a:noFill/>
        </p:spPr>
      </p:pic>
      <p:pic>
        <p:nvPicPr>
          <p:cNvPr id="3079" name="Picture 7" descr="D:\WB-2020\20200701-1806 pcdh-b94,PA,DDP-20UM 24h+1806-si-b94,rac1-PA,DDP-20UM-24h\GAPDH\2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6124" y="7381892"/>
            <a:ext cx="3000396" cy="2000264"/>
          </a:xfrm>
          <a:prstGeom prst="rect">
            <a:avLst/>
          </a:prstGeom>
          <a:noFill/>
        </p:spPr>
      </p:pic>
      <p:sp>
        <p:nvSpPr>
          <p:cNvPr id="47" name="矩形 46"/>
          <p:cNvSpPr/>
          <p:nvPr/>
        </p:nvSpPr>
        <p:spPr>
          <a:xfrm>
            <a:off x="571480" y="6167446"/>
            <a:ext cx="1000132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785794" y="6431173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49" name="矩形 48"/>
          <p:cNvSpPr/>
          <p:nvPr/>
        </p:nvSpPr>
        <p:spPr>
          <a:xfrm>
            <a:off x="3786190" y="6167446"/>
            <a:ext cx="85725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3906441" y="6381760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51" name="TextBox 50"/>
          <p:cNvSpPr txBox="1"/>
          <p:nvPr/>
        </p:nvSpPr>
        <p:spPr>
          <a:xfrm>
            <a:off x="1214422" y="8431437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52" name="矩形 51"/>
          <p:cNvSpPr/>
          <p:nvPr/>
        </p:nvSpPr>
        <p:spPr>
          <a:xfrm>
            <a:off x="1142984" y="8167710"/>
            <a:ext cx="928694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3639228" y="8431437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55" name="矩形 54"/>
          <p:cNvSpPr/>
          <p:nvPr/>
        </p:nvSpPr>
        <p:spPr>
          <a:xfrm>
            <a:off x="3571876" y="8167710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5216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FigS1K-HCC1806-AZD</a:t>
            </a:r>
            <a:endParaRPr lang="zh-CN" altLang="en-US" sz="1400"/>
          </a:p>
        </p:txBody>
      </p:sp>
      <p:pic>
        <p:nvPicPr>
          <p:cNvPr id="4098" name="Picture 2" descr="D:\WB-2020\20200716-1806-pcdh-b94-AZD 5UM,PA,10UM\PARP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14" y="452406"/>
            <a:ext cx="3286148" cy="2190766"/>
          </a:xfrm>
          <a:prstGeom prst="rect">
            <a:avLst/>
          </a:prstGeom>
          <a:noFill/>
        </p:spPr>
      </p:pic>
      <p:pic>
        <p:nvPicPr>
          <p:cNvPr id="4099" name="Picture 3" descr="D:\WB-2020\20200716-1806-pcdh-b94-AZD 5UM,PA,10UM\H2AX\5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76" y="452406"/>
            <a:ext cx="3286148" cy="2190765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643050" y="1238224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85926" y="1501951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4929198" y="1738290"/>
            <a:ext cx="785818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929198" y="195260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4100" name="Picture 4" descr="D:\WB-2020\20200716-1806-pcdh-b94-AZD 5UM,PA,10UM\B94\3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14" y="2738422"/>
            <a:ext cx="3286148" cy="21907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643050" y="400228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11" name="矩形 10"/>
          <p:cNvSpPr/>
          <p:nvPr/>
        </p:nvSpPr>
        <p:spPr>
          <a:xfrm>
            <a:off x="1643050" y="3738554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1" name="Picture 5" descr="D:\WB-2020\20200716-1806-pcdh-b94-AZD 5UM,PA,10UM\GAPDH\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2738421"/>
            <a:ext cx="3286147" cy="219076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96550" y="4024306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4929198" y="3595678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1414" y="5024438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FigS1K-HCC1937-DDP</a:t>
            </a:r>
            <a:endParaRPr lang="zh-CN" altLang="en-US" sz="1400"/>
          </a:p>
        </p:txBody>
      </p:sp>
      <p:pic>
        <p:nvPicPr>
          <p:cNvPr id="4102" name="Picture 6" descr="D:\WB-2020\20200629-1937-PCDH-B94-PA,DDP-20UM,48h+1937 SIERK-DDP20UM 24h-RESCURE\PARP\11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14" y="5310190"/>
            <a:ext cx="3286148" cy="2190765"/>
          </a:xfrm>
          <a:prstGeom prst="rect">
            <a:avLst/>
          </a:prstGeom>
          <a:noFill/>
        </p:spPr>
      </p:pic>
      <p:pic>
        <p:nvPicPr>
          <p:cNvPr id="4103" name="Picture 7" descr="D:\WB-2020\20200629-1937-PCDH-B94-PA,DDP-20UM,48h+1937 SIERK-DDP20UM 24h-RESCURE\H2AX\11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5310190"/>
            <a:ext cx="3286147" cy="2190765"/>
          </a:xfrm>
          <a:prstGeom prst="rect">
            <a:avLst/>
          </a:prstGeom>
          <a:noFill/>
        </p:spPr>
      </p:pic>
      <p:pic>
        <p:nvPicPr>
          <p:cNvPr id="4104" name="Picture 8" descr="D:\WB-2020\20200702-1937 pcdh-b94,PA,DDP-20UM 48h+1937-si-b94,rac1-PA,DDP-20UM-24h\B94-STRIPE\2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14" y="7596206"/>
            <a:ext cx="3286148" cy="2190765"/>
          </a:xfrm>
          <a:prstGeom prst="rect">
            <a:avLst/>
          </a:prstGeom>
          <a:noFill/>
        </p:spPr>
      </p:pic>
      <p:pic>
        <p:nvPicPr>
          <p:cNvPr id="4105" name="Picture 9" descr="D:\WB-2020\20200702-1937 pcdh-b94,PA,DDP-20UM 48h+1937-si-b94,rac1-PA,DDP-20UM-24h\GAPDH\1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8999" y="7596206"/>
            <a:ext cx="3286149" cy="2190767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285860" y="6167446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369418" y="6431173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22" name="矩形 21"/>
          <p:cNvSpPr/>
          <p:nvPr/>
        </p:nvSpPr>
        <p:spPr>
          <a:xfrm>
            <a:off x="4643446" y="6453198"/>
            <a:ext cx="785818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763697" y="6667512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sp>
        <p:nvSpPr>
          <p:cNvPr id="24" name="TextBox 23"/>
          <p:cNvSpPr txBox="1"/>
          <p:nvPr/>
        </p:nvSpPr>
        <p:spPr>
          <a:xfrm>
            <a:off x="1428736" y="8860065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25" name="矩形 24"/>
          <p:cNvSpPr/>
          <p:nvPr/>
        </p:nvSpPr>
        <p:spPr>
          <a:xfrm>
            <a:off x="1428736" y="8596338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214818" y="8788627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28" name="矩形 27"/>
          <p:cNvSpPr/>
          <p:nvPr/>
        </p:nvSpPr>
        <p:spPr>
          <a:xfrm>
            <a:off x="4143380" y="8524900"/>
            <a:ext cx="78581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FigS1K-HCC1937-AZD</a:t>
            </a:r>
            <a:endParaRPr lang="zh-CN" altLang="en-US" sz="1400"/>
          </a:p>
        </p:txBody>
      </p:sp>
      <p:pic>
        <p:nvPicPr>
          <p:cNvPr id="3" name="Picture 10" descr="D:\WB-2020\20201219-1937-pcdh-B94-AZD,20,40-48H-补PARP，并入figure\PARP\6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1" y="452406"/>
            <a:ext cx="3214710" cy="2143140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1643050" y="1381100"/>
            <a:ext cx="78581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857364" y="1738290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5122" name="Picture 2" descr="D:\WB-2020\20200716-1937-pcdh-b94-AZD 5UM,PA,10UM\H2AX\2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452406"/>
            <a:ext cx="3214710" cy="214314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4929198" y="1666852"/>
            <a:ext cx="785818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072074" y="1881166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5123" name="Picture 3" descr="D:\WB-2020\20200716-1937-pcdh-b94-AZD 5UM,PA,10UM\B94\2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90" y="2666984"/>
            <a:ext cx="3214709" cy="21431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14488" y="400228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sp>
        <p:nvSpPr>
          <p:cNvPr id="11" name="矩形 10"/>
          <p:cNvSpPr/>
          <p:nvPr/>
        </p:nvSpPr>
        <p:spPr>
          <a:xfrm>
            <a:off x="1714488" y="3738554"/>
            <a:ext cx="71438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4" name="Picture 4" descr="D:\WB-2020\20200716-1937-pcdh-b94-AZD 5UM,PA,10UM\GAPDH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8" y="2666984"/>
            <a:ext cx="3214710" cy="214314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072074" y="3881430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5143512" y="3524240"/>
            <a:ext cx="714380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4953000"/>
            <a:ext cx="1734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FigS1L-HCC1806-DDP</a:t>
            </a:r>
            <a:endParaRPr lang="zh-CN" altLang="en-US" sz="1400"/>
          </a:p>
        </p:txBody>
      </p:sp>
      <p:pic>
        <p:nvPicPr>
          <p:cNvPr id="5125" name="Picture 5" descr="D:\WB-2020\20200802-1806-shluc,e,f-PA,DDP 2.5UM,24h+PA,DDP 1.25UM,24h\PARP\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90" y="5310190"/>
            <a:ext cx="3214710" cy="2143140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714356" y="6167446"/>
            <a:ext cx="107157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928670" y="6524636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5126" name="Picture 6" descr="D:\WB-2020\20200802-1806-shluc,e,f-PA,DDP 2.5UM,24h+PA,DDP 1.25UM,24h\H2AX\2.5-3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5310190"/>
            <a:ext cx="3214710" cy="2143140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4572008" y="6310322"/>
            <a:ext cx="121444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929198" y="6574049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5127" name="Picture 7" descr="D:\WB-2020\20200802-1806-shluc,e,f-PA,DDP 2.5UM,24h+PA,DDP 1.25UM,24h\B94-STRIPE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90" y="7524768"/>
            <a:ext cx="3214710" cy="2143140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642918" y="8453462"/>
            <a:ext cx="1071570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785794" y="8788627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5128" name="Picture 8" descr="D:\WB-2020\20200802-1806-shluc,e,f-PA,DDP 2.5UM,24h+PA,DDP 1.25UM,24h\GAPDH\1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8" y="7524768"/>
            <a:ext cx="3233725" cy="2155817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3929066" y="8453462"/>
            <a:ext cx="121444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143380" y="8667776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FigS1L-HCC1806-AZD</a:t>
            </a:r>
            <a:endParaRPr lang="zh-CN" altLang="en-US" sz="1400"/>
          </a:p>
        </p:txBody>
      </p:sp>
      <p:pic>
        <p:nvPicPr>
          <p:cNvPr id="6147" name="Picture 3" descr="D:\WB-2020\20201128-1806-SHLUC,E,F-PA,AZD 2.5+PA,AZD5\PARP\3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14" y="380968"/>
            <a:ext cx="3286148" cy="219076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785926" y="1238224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071678" y="1644827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6148" name="Picture 4" descr="D:\WB-2020\20201128-1806-SHLUC,E,F-PA,AZD 2.5+PA,AZD5\B94\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14" y="2666984"/>
            <a:ext cx="3286148" cy="2190766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1714488" y="3738554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928802" y="4073719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6149" name="Picture 5" descr="D:\WB-2020\20201203-20201128-1806-SHLUC,E,F-PA,BMN 2.5+PA,AZD5\H2AX\1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80968"/>
            <a:ext cx="3286124" cy="219075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5214950" y="1381100"/>
            <a:ext cx="121444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572140" y="159541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6150" name="Picture 6" descr="D:\WB-2020\20201203-20201128-1806-SHLUC,E,F-PA,BMN 2.5+PA,AZD5\GAPDH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1" y="2666984"/>
            <a:ext cx="3286147" cy="2190765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5000636" y="3738554"/>
            <a:ext cx="121444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286388" y="3952868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0" y="4953000"/>
            <a:ext cx="1734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FigS1L-HCC1937-DDP</a:t>
            </a:r>
            <a:endParaRPr lang="zh-CN" altLang="en-US" sz="1400"/>
          </a:p>
        </p:txBody>
      </p:sp>
      <p:pic>
        <p:nvPicPr>
          <p:cNvPr id="6151" name="Picture 7" descr="D:\WB-2020\20201128-1937-SHLUC,E,F-PA,DDP 2.5+PA,DDP 5\PARP\333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14" y="5310190"/>
            <a:ext cx="3286147" cy="2190764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571612" y="6238884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940922" y="6574049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pic>
        <p:nvPicPr>
          <p:cNvPr id="6152" name="Picture 8" descr="D:\WB-2020\20200707-1937-shluc,E,F-DDP 20UM,48h+EPI  800NM,48h\H2AX\222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1" y="5310189"/>
            <a:ext cx="3286147" cy="2190765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4000504" y="6310322"/>
            <a:ext cx="114300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286256" y="659607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6153" name="Picture 9" descr="D:\WB-2020\20200707-1937-shluc,E,F-DDP 20UM,48h+EPI  800NM,48h\B94-STRIPE\1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14" y="7596206"/>
            <a:ext cx="3286124" cy="2190749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642918" y="8667776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849691" y="9002941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6154" name="Picture 10" descr="D:\WB-2020\20200707-1937-shluc,E,F-DDP 20UM,48h+EPI  800NM,48h\GAPDH\4.t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0" y="7596206"/>
            <a:ext cx="3286148" cy="2190765"/>
          </a:xfrm>
          <a:prstGeom prst="rect">
            <a:avLst/>
          </a:prstGeom>
          <a:noFill/>
        </p:spPr>
      </p:pic>
      <p:sp>
        <p:nvSpPr>
          <p:cNvPr id="29" name="矩形 28"/>
          <p:cNvSpPr/>
          <p:nvPr/>
        </p:nvSpPr>
        <p:spPr>
          <a:xfrm>
            <a:off x="3929066" y="8524900"/>
            <a:ext cx="121444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4214818" y="8739214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FigS1L-HCC1937-AZD</a:t>
            </a:r>
            <a:endParaRPr lang="zh-CN" altLang="en-US" sz="1400"/>
          </a:p>
        </p:txBody>
      </p:sp>
      <p:pic>
        <p:nvPicPr>
          <p:cNvPr id="7170" name="Picture 2" descr="D:\WB-2020\20201202-REPEAT-20201128-1937-SHLUC,E,F-PA,BMN 2.5+PA,AZD 2.5\PARP\AZD-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380968"/>
            <a:ext cx="3214710" cy="2143140"/>
          </a:xfrm>
          <a:prstGeom prst="rect">
            <a:avLst/>
          </a:prstGeom>
          <a:noFill/>
        </p:spPr>
      </p:pic>
      <p:pic>
        <p:nvPicPr>
          <p:cNvPr id="7171" name="Picture 3" descr="D:\WB-2020\20200802-1937-shluc,e,f-PA,AZD 2.5UM,24h+PA,AZD1.25UM,24h\H2AX\2.5-1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80968"/>
            <a:ext cx="3214710" cy="214314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071546" y="1381100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357298" y="1738290"/>
            <a:ext cx="559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PARP</a:t>
            </a:r>
            <a:endParaRPr lang="zh-CN" altLang="en-US" sz="1400"/>
          </a:p>
        </p:txBody>
      </p:sp>
      <p:sp>
        <p:nvSpPr>
          <p:cNvPr id="8" name="矩形 7"/>
          <p:cNvSpPr/>
          <p:nvPr/>
        </p:nvSpPr>
        <p:spPr>
          <a:xfrm>
            <a:off x="4429132" y="1309662"/>
            <a:ext cx="1143008" cy="28575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14884" y="159541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γH2AX</a:t>
            </a:r>
            <a:endParaRPr lang="zh-CN" altLang="en-US" sz="1400"/>
          </a:p>
        </p:txBody>
      </p:sp>
      <p:pic>
        <p:nvPicPr>
          <p:cNvPr id="7172" name="Picture 4" descr="D:\WB-2020\20200802-1937-shluc,e,f-PA,AZD 2.5UM,24h+PA,AZD1.25UM,24h\B94\4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52" y="2595546"/>
            <a:ext cx="3214710" cy="2143140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571480" y="3595678"/>
            <a:ext cx="1143008" cy="35719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14356" y="3930843"/>
            <a:ext cx="79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TNFAIP2</a:t>
            </a:r>
            <a:endParaRPr lang="zh-CN" altLang="en-US" sz="1400"/>
          </a:p>
        </p:txBody>
      </p:sp>
      <p:pic>
        <p:nvPicPr>
          <p:cNvPr id="7173" name="Picture 5" descr="D:\WB-2020\20200802-1937-shluc,e,f-PA,AZD 2.5UM,24h+PA,AZD1.25UM,24h\GAPDH\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2595546"/>
            <a:ext cx="3214710" cy="2143140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3929066" y="3595678"/>
            <a:ext cx="1214446" cy="2637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210732" y="3809992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/>
              <a:t>GAPDH</a:t>
            </a:r>
            <a:endParaRPr lang="zh-CN" altLang="en-US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7379</TotalTime>
  <Words>52</Words>
  <Application>Microsoft Office PowerPoint</Application>
  <PresentationFormat>A4 纸张(210x297 毫米)</PresentationFormat>
  <Paragraphs>52</Paragraphs>
  <Slides>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个人用户</dc:creator>
  <cp:lastModifiedBy>任 文龙</cp:lastModifiedBy>
  <cp:revision>239</cp:revision>
  <dcterms:created xsi:type="dcterms:W3CDTF">2023-02-16T12:33:32Z</dcterms:created>
  <dcterms:modified xsi:type="dcterms:W3CDTF">2023-06-04T05:20:39Z</dcterms:modified>
</cp:coreProperties>
</file>