
<file path=[Content_Types].xml><?xml version="1.0" encoding="utf-8"?>
<Types xmlns="http://schemas.openxmlformats.org/package/2006/content-types">
  <Default Extension="jpeg" ContentType="image/jpeg"/>
  <Default Extension="JPG" ContentType="image/.jp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6" r:id="rId3"/>
  </p:sldIdLst>
  <p:sldSz cx="6858000" cy="9906000" type="A4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28" autoAdjust="0"/>
  </p:normalViewPr>
  <p:slideViewPr>
    <p:cSldViewPr showGuides="1">
      <p:cViewPr>
        <p:scale>
          <a:sx n="100" d="100"/>
          <a:sy n="100" d="100"/>
        </p:scale>
        <p:origin x="1914" y="-78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C8DB5-CDA9-481E-B189-537F4C38F6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0AC790-2D1E-4412-9117-AAFFCA24BE2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0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FF5CD-B8A8-45E1-9F8B-D070A762A44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C8459-5F45-4FAA-B89E-0CE5C31E638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tiff"/><Relationship Id="rId1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图片 3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9400" y="1446040"/>
            <a:ext cx="3316224" cy="2210816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6" y="1446040"/>
            <a:ext cx="3316224" cy="2210816"/>
          </a:xfrm>
          <a:prstGeom prst="rect">
            <a:avLst/>
          </a:prstGeom>
        </p:spPr>
      </p:pic>
      <p:sp>
        <p:nvSpPr>
          <p:cNvPr id="11" name="TextBox 24"/>
          <p:cNvSpPr txBox="1"/>
          <p:nvPr/>
        </p:nvSpPr>
        <p:spPr>
          <a:xfrm>
            <a:off x="127567" y="1013843"/>
            <a:ext cx="713740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/>
              <a:t>Fig S2G</a:t>
            </a:r>
            <a:endParaRPr lang="zh-CN" altLang="en-US" sz="1400"/>
          </a:p>
        </p:txBody>
      </p:sp>
      <p:sp>
        <p:nvSpPr>
          <p:cNvPr id="13" name="TextBox 24"/>
          <p:cNvSpPr txBox="1"/>
          <p:nvPr/>
        </p:nvSpPr>
        <p:spPr>
          <a:xfrm>
            <a:off x="505500" y="2289325"/>
            <a:ext cx="8878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TNFAIP2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453772" y="2358912"/>
            <a:ext cx="692819" cy="16268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24"/>
          <p:cNvSpPr txBox="1"/>
          <p:nvPr/>
        </p:nvSpPr>
        <p:spPr>
          <a:xfrm>
            <a:off x="4648463" y="2804812"/>
            <a:ext cx="8034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>
                <a:latin typeface="Times New Roman" panose="02020603050405020304" pitchFamily="18" charset="0"/>
                <a:cs typeface="Times New Roman" panose="02020603050405020304" pitchFamily="18" charset="0"/>
              </a:rPr>
              <a:t>GAPDH</a:t>
            </a:r>
            <a:endParaRPr lang="zh-CN" altLang="en-US" sz="1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4717392" y="2603091"/>
            <a:ext cx="734496" cy="154012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fefe815b-6c02-4796-9caa-4f5688891f60"/>
  <p:tag name="COMMONDATA" val="eyJoZGlkIjoiNTgxZDZjM2I4MjA5YmRkMmJlNjA5NWE2Y2QzNWNkNz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WPS 演示</Application>
  <PresentationFormat>A4 纸张(210x297 毫米)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Times New Roman</vt:lpstr>
      <vt:lpstr>Calibri</vt:lpstr>
      <vt:lpstr>微软雅黑</vt:lpstr>
      <vt:lpstr>Arial Unicode MS</vt:lpstr>
      <vt:lpstr>Office 主题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个人用户</dc:creator>
  <cp:lastModifiedBy>可欣</cp:lastModifiedBy>
  <cp:revision>241</cp:revision>
  <dcterms:created xsi:type="dcterms:W3CDTF">2023-02-16T12:33:00Z</dcterms:created>
  <dcterms:modified xsi:type="dcterms:W3CDTF">2023-06-09T08:34:20Z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A4C3946E67734769AB696F120F621B2C_12</vt:lpwstr>
  </property>
  <property fmtid="{D5CDD505-2E9C-101B-9397-08002B2CF9AE}" pid="3" name="KSOProductBuildVer">
    <vt:lpwstr>2052-11.1.0.14036</vt:lpwstr>
  </property>
</Properties>
</file>