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7" r:id="rId2"/>
    <p:sldId id="268" r:id="rId3"/>
    <p:sldId id="269" r:id="rId4"/>
    <p:sldId id="270" r:id="rId5"/>
  </p:sldIdLst>
  <p:sldSz cx="6858000" cy="9906000" type="A4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28" autoAdjust="0"/>
  </p:normalViewPr>
  <p:slideViewPr>
    <p:cSldViewPr>
      <p:cViewPr varScale="1">
        <p:scale>
          <a:sx n="73" d="100"/>
          <a:sy n="73" d="100"/>
        </p:scale>
        <p:origin x="3222" y="66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C8DB5-CDA9-481E-B189-537F4C38F6D6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AC790-2D1E-4412-9117-AAFFCA24BE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2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0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TNFAIP2-数据整理-待发表-20210621-终\20210909-figure 二改\TNFAIP2-20221021-Ccs一稿\原始数据-20221128\Fig3\20221210-OEB94-KDRAC1-SRB\GA\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15" y="309530"/>
            <a:ext cx="3286123" cy="2190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56" y="952472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Fig3A</a:t>
            </a:r>
            <a:endParaRPr lang="zh-CN" altLang="en-US" sz="1400"/>
          </a:p>
        </p:txBody>
      </p:sp>
      <p:sp>
        <p:nvSpPr>
          <p:cNvPr id="4" name="矩形 3"/>
          <p:cNvSpPr/>
          <p:nvPr/>
        </p:nvSpPr>
        <p:spPr>
          <a:xfrm>
            <a:off x="714357" y="1238225"/>
            <a:ext cx="571504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38832" y="1430513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6" name="矩形 5"/>
          <p:cNvSpPr/>
          <p:nvPr/>
        </p:nvSpPr>
        <p:spPr>
          <a:xfrm>
            <a:off x="1857364" y="1238225"/>
            <a:ext cx="571504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781840" y="1430513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8" name="TextBox 7"/>
          <p:cNvSpPr txBox="1"/>
          <p:nvPr/>
        </p:nvSpPr>
        <p:spPr>
          <a:xfrm>
            <a:off x="1785926" y="952472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Fig3D</a:t>
            </a:r>
            <a:endParaRPr lang="zh-CN" altLang="en-US" sz="1400"/>
          </a:p>
        </p:txBody>
      </p:sp>
      <p:pic>
        <p:nvPicPr>
          <p:cNvPr id="8195" name="Picture 3" descr="E:\TNFAIP2-数据整理-待发表-20210621-终\20210909-figure 二改\TNFAIP2-20221021-Ccs一稿\原始数据-20221128\Fig3\20221210-OEB94-KDRAC1-SRB\B94\55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619374"/>
            <a:ext cx="3286124" cy="2190750"/>
          </a:xfrm>
          <a:prstGeom prst="rect">
            <a:avLst/>
          </a:prstGeom>
          <a:noFill/>
        </p:spPr>
      </p:pic>
      <p:pic>
        <p:nvPicPr>
          <p:cNvPr id="8196" name="Picture 4" descr="E:\TNFAIP2-数据整理-待发表-20210621-终\20210909-figure 二改\TNFAIP2-20221021-Ccs一稿\原始数据-20221128\Fig3\20221210-OEB94-KDRAC1-SRB\B94\1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15" y="2619359"/>
            <a:ext cx="3286147" cy="2190765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1285860" y="3595678"/>
            <a:ext cx="571504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285860" y="3309926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Fig3A</a:t>
            </a:r>
            <a:endParaRPr lang="zh-CN" alt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1142984" y="3809992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14" name="矩形 13"/>
          <p:cNvSpPr/>
          <p:nvPr/>
        </p:nvSpPr>
        <p:spPr>
          <a:xfrm>
            <a:off x="5143512" y="3619506"/>
            <a:ext cx="571504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072074" y="3333753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Fig3D</a:t>
            </a:r>
            <a:endParaRPr lang="zh-CN" altLang="en-US" sz="1400"/>
          </a:p>
        </p:txBody>
      </p:sp>
      <p:sp>
        <p:nvSpPr>
          <p:cNvPr id="16" name="TextBox 15"/>
          <p:cNvSpPr txBox="1"/>
          <p:nvPr/>
        </p:nvSpPr>
        <p:spPr>
          <a:xfrm>
            <a:off x="5064533" y="3811795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8197" name="Picture 5" descr="E:\TNFAIP2-数据整理-待发表-20210621-终\20210909-figure 二改\TNFAIP2-20221021-Ccs一稿\原始数据-20221128\Fig3\20221210-OEB94-KDRAC1-SRB\RAC1\1-111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5703" y="309530"/>
            <a:ext cx="3269445" cy="2179630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4993095" y="1274714"/>
            <a:ext cx="571504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993095" y="988962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Fig3A</a:t>
            </a:r>
            <a:endParaRPr lang="zh-CN" alt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5036416" y="1467003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Rac1</a:t>
            </a:r>
            <a:endParaRPr lang="zh-CN" altLang="en-US" sz="1400"/>
          </a:p>
        </p:txBody>
      </p:sp>
      <p:pic>
        <p:nvPicPr>
          <p:cNvPr id="8198" name="Picture 6" descr="E:\TNFAIP2-数据整理-待发表-20210621-终\20210909-figure 二改\TNFAIP2-20221021-Ccs一稿\原始数据-20221128\Fig3\20221210-OEB94-KDRAC1-SRB\RAC1\111-222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14" y="4881562"/>
            <a:ext cx="3286148" cy="2190766"/>
          </a:xfrm>
          <a:prstGeom prst="rect">
            <a:avLst/>
          </a:prstGeom>
          <a:noFill/>
        </p:spPr>
      </p:pic>
      <p:sp>
        <p:nvSpPr>
          <p:cNvPr id="22" name="矩形 21"/>
          <p:cNvSpPr/>
          <p:nvPr/>
        </p:nvSpPr>
        <p:spPr>
          <a:xfrm>
            <a:off x="1197303" y="5810256"/>
            <a:ext cx="571504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197303" y="5524504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Fig3D</a:t>
            </a:r>
            <a:endParaRPr lang="zh-CN" altLang="en-US" sz="1400"/>
          </a:p>
        </p:txBody>
      </p:sp>
      <p:sp>
        <p:nvSpPr>
          <p:cNvPr id="24" name="TextBox 23"/>
          <p:cNvSpPr txBox="1"/>
          <p:nvPr/>
        </p:nvSpPr>
        <p:spPr>
          <a:xfrm>
            <a:off x="1240624" y="6002545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Rac1</a:t>
            </a:r>
            <a:endParaRPr lang="zh-CN" altLang="en-US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WB-2020\20200628-1806-pcdhb94-SIRAC1-EPI-400NM-24h\PARP\2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14" y="309530"/>
            <a:ext cx="3286148" cy="219076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Fig3G-HCC1806</a:t>
            </a:r>
            <a:endParaRPr lang="zh-CN" altLang="en-US" sz="1400"/>
          </a:p>
        </p:txBody>
      </p:sp>
      <p:sp>
        <p:nvSpPr>
          <p:cNvPr id="4" name="矩形 3"/>
          <p:cNvSpPr/>
          <p:nvPr/>
        </p:nvSpPr>
        <p:spPr>
          <a:xfrm>
            <a:off x="1000108" y="1238224"/>
            <a:ext cx="1428760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428736" y="1573389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9218" name="Picture 2" descr="D:\WB-2020\20200628-1806-pcdhb94-SIRAC1-EPI-400NM-24h\H2AX\4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09530"/>
            <a:ext cx="3286148" cy="2190765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4214818" y="1309662"/>
            <a:ext cx="1643074" cy="2637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714884" y="1573389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9219" name="Picture 3" descr="D:\WB-2020\20200628-1806-pcdhb94-SIRAC1-EPI-400NM-24h\B94-STRIPE\2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13" y="2619358"/>
            <a:ext cx="3286149" cy="2190766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1142984" y="3452802"/>
            <a:ext cx="1428760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492633" y="3787967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9220" name="Picture 4" descr="D:\WB-2020\20200628-1806-pcdhb94-SIRAC1-EPI-400NM-24h\RAC1-STRIPE\22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2595546"/>
            <a:ext cx="3286148" cy="2190765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4286256" y="3452802"/>
            <a:ext cx="1428760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4857760" y="3787967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Rac1</a:t>
            </a:r>
            <a:endParaRPr lang="zh-CN" altLang="en-US" sz="1400"/>
          </a:p>
        </p:txBody>
      </p:sp>
      <p:pic>
        <p:nvPicPr>
          <p:cNvPr id="9221" name="Picture 5" descr="D:\WB-2020\20200620-1806-pcdhb94-SIRAC1-EPI-48h\GAPDH\2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14" y="4881562"/>
            <a:ext cx="3321866" cy="2214577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1000108" y="5881694"/>
            <a:ext cx="1500198" cy="142876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357298" y="6024570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18" name="TextBox 17"/>
          <p:cNvSpPr txBox="1"/>
          <p:nvPr/>
        </p:nvSpPr>
        <p:spPr>
          <a:xfrm>
            <a:off x="0" y="7096140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Fig3H-HCC1806</a:t>
            </a:r>
            <a:endParaRPr lang="zh-CN" altLang="en-US" sz="1400"/>
          </a:p>
        </p:txBody>
      </p:sp>
      <p:pic>
        <p:nvPicPr>
          <p:cNvPr id="9222" name="Picture 6" descr="D:\WB-2020\20200729-1806-PCDH,PCDH-B94+SICON,RAC1+BMN 5UM,PA,BMN 10UM\PARP\1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14" y="7453330"/>
            <a:ext cx="3321867" cy="2214577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1500174" y="8453462"/>
            <a:ext cx="1428760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2071678" y="8739214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9223" name="Picture 7" descr="D:\WB-2020\20200729-1806-PCDH,PCDH-B94+SICON,RAC1+BMN 5UM,PA,BMN 10UM\H2AX\3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17089" y="7440618"/>
            <a:ext cx="3340935" cy="2227290"/>
          </a:xfrm>
          <a:prstGeom prst="rect">
            <a:avLst/>
          </a:prstGeom>
          <a:noFill/>
        </p:spPr>
      </p:pic>
      <p:sp>
        <p:nvSpPr>
          <p:cNvPr id="23" name="矩形 22"/>
          <p:cNvSpPr/>
          <p:nvPr/>
        </p:nvSpPr>
        <p:spPr>
          <a:xfrm>
            <a:off x="5000636" y="8453462"/>
            <a:ext cx="1428760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500702" y="8717189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Fig3H-HCC1806</a:t>
            </a:r>
            <a:endParaRPr lang="zh-CN" altLang="en-US" sz="1400"/>
          </a:p>
        </p:txBody>
      </p:sp>
      <p:pic>
        <p:nvPicPr>
          <p:cNvPr id="10242" name="Picture 2" descr="D:\WB-2020\20200729-1806-PCDH,PCDH-B94+SICON,RAC1+BMN 5UM,PA,BMN 10UM\B94\4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15" y="309531"/>
            <a:ext cx="3286147" cy="2190765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1643050" y="1309662"/>
            <a:ext cx="1428760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928802" y="1501951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10243" name="Picture 3" descr="D:\WB-2020\20200729-1806-PCDH,PCDH-B94+SICON,RAC1+BMN 5UM,PA,BMN 10UM\RAC1-STRIPE\11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3281" y="309530"/>
            <a:ext cx="3321867" cy="2214578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4857760" y="1381100"/>
            <a:ext cx="1428760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214950" y="1573389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Rac1</a:t>
            </a:r>
            <a:endParaRPr lang="zh-CN" altLang="en-US" sz="1400"/>
          </a:p>
        </p:txBody>
      </p:sp>
      <p:pic>
        <p:nvPicPr>
          <p:cNvPr id="10244" name="Picture 4" descr="D:\WB-2020\20200729-1806-PCDH,PCDH-B94+SICON,RAC1+BMN 5UM,PA,BMN 10UM\GAPDH\4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14" y="2571749"/>
            <a:ext cx="3286147" cy="2190765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1571612" y="3738554"/>
            <a:ext cx="1357322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57364" y="3930843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12" name="TextBox 11"/>
          <p:cNvSpPr txBox="1"/>
          <p:nvPr/>
        </p:nvSpPr>
        <p:spPr>
          <a:xfrm>
            <a:off x="71414" y="4881562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Fig3I-HCC1937</a:t>
            </a:r>
            <a:endParaRPr lang="zh-CN" altLang="en-US" sz="1400"/>
          </a:p>
        </p:txBody>
      </p:sp>
      <p:pic>
        <p:nvPicPr>
          <p:cNvPr id="10246" name="Picture 6" descr="D:\WB-2020\20200709-1937-PCDH-B94-SIRACI-EPI-800NM-24h\PARP\2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14" y="5191127"/>
            <a:ext cx="3286148" cy="2190765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1000108" y="6238884"/>
            <a:ext cx="1428760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386836" y="6574049"/>
            <a:ext cx="75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10247" name="Picture 7" descr="D:\WB-2020\20200811-1937-PCDH,PCDH-B94-SICON,SIRAC1+EPI 800NM 24H,PA+SICON,SIRAC1+AZD 10UM 24H\H2AX\2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4720" y="5167314"/>
            <a:ext cx="3321866" cy="221457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786322" y="6524636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sp>
        <p:nvSpPr>
          <p:cNvPr id="19" name="矩形 18"/>
          <p:cNvSpPr/>
          <p:nvPr/>
        </p:nvSpPr>
        <p:spPr>
          <a:xfrm>
            <a:off x="4214818" y="6310322"/>
            <a:ext cx="1428760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48" name="Picture 8" descr="D:\WB-2020\20200811-1937-PCDH,PCDH-B94-SICON,SIRAC1+EPI 800NM 24H,PA+SICON,SIRAC1+AZD 10UM 24H\B94\4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14" y="7477142"/>
            <a:ext cx="3286148" cy="2190766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>
            <a:off x="928670" y="8596338"/>
            <a:ext cx="1357322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285860" y="8788627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10249" name="Picture 9" descr="D:\WB-2020\20200811-1937-PCDH,PCDH-B94-SICON,SIRAC1+EPI 800NM 24H,PA+SICON,SIRAC1+AZD 10UM 24H\RAC1-STRIPE\33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64719" y="7453330"/>
            <a:ext cx="3321867" cy="2214578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4286256" y="8596338"/>
            <a:ext cx="1428760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4786322" y="8882090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Rac1</a:t>
            </a:r>
            <a:endParaRPr lang="zh-CN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Fig3I-HCC1937</a:t>
            </a:r>
            <a:endParaRPr lang="zh-CN" altLang="en-US" sz="1400"/>
          </a:p>
        </p:txBody>
      </p:sp>
      <p:pic>
        <p:nvPicPr>
          <p:cNvPr id="11266" name="Picture 2" descr="D:\WB-2020\20200811-1937-PCDH,PCDH-B94-SICON,SIRAC1+EPI 800NM 24H,PA+SICON,SIRAC1+AZD 10UM 24H\GAPDH\3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13" y="309530"/>
            <a:ext cx="3321867" cy="2214578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1000108" y="1309662"/>
            <a:ext cx="1428760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428736" y="1573389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6" name="TextBox 5"/>
          <p:cNvSpPr txBox="1"/>
          <p:nvPr/>
        </p:nvSpPr>
        <p:spPr>
          <a:xfrm>
            <a:off x="0" y="2666984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Fig3J-HCC1937</a:t>
            </a:r>
            <a:endParaRPr lang="zh-CN" altLang="en-US" sz="1400"/>
          </a:p>
        </p:txBody>
      </p:sp>
      <p:pic>
        <p:nvPicPr>
          <p:cNvPr id="11267" name="Picture 3" descr="D:\WB-2020\20200811-1937-PCDH,PCDH-B94-SICON,SIRAC1+BMN 5UM 24H,PA+SICON,SIRAC1+BMN 10UM 24H\PARP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14" y="2952736"/>
            <a:ext cx="3321864" cy="2214577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1643050" y="3881430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071678" y="4145157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11268" name="Picture 4" descr="D:\WB-2020\20200811-1937-PCDH,PCDH-B94-SICON,SIRAC1+BMN 5UM 24H,PA+SICON,SIRAC1+BMN 10UM 24H\H2AX\6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4719" y="2952736"/>
            <a:ext cx="3321867" cy="221457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57826" y="4288033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sp>
        <p:nvSpPr>
          <p:cNvPr id="12" name="矩形 11"/>
          <p:cNvSpPr/>
          <p:nvPr/>
        </p:nvSpPr>
        <p:spPr>
          <a:xfrm>
            <a:off x="4929198" y="4024306"/>
            <a:ext cx="150019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269" name="Picture 5" descr="D:\WB-2020\20200811-1937-PCDH,PCDH-B94-SICON,SIRAC1+BMN 5UM 24H,PA+SICON,SIRAC1+BMN 10UM 24H\B94\3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14" y="5238752"/>
            <a:ext cx="3321867" cy="2214578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1714488" y="6310322"/>
            <a:ext cx="1285884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000240" y="6596074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11270" name="Picture 6" descr="D:\WB-2020\20200811-1937-PCDH,PCDH-B94-SICON,SIRAC1+BMN 5UM 24H,PA+SICON,SIRAC1+BMN 10UM 24H\RAC1-STRIPE\11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4719" y="5238752"/>
            <a:ext cx="3321867" cy="2214578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5072074" y="6310322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5536482" y="6574049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Rac1</a:t>
            </a:r>
            <a:endParaRPr lang="zh-CN" altLang="en-US" sz="1400"/>
          </a:p>
        </p:txBody>
      </p:sp>
      <p:pic>
        <p:nvPicPr>
          <p:cNvPr id="11271" name="Picture 7" descr="D:\WB-2020\20200811-1937-PCDH,PCDH-B94-SICON,SIRAC1+BMN 5UM 24H,PA+SICON,SIRAC1+BMN 10UM 24H\GAPDH\4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14" y="7524768"/>
            <a:ext cx="3321866" cy="2214578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1571612" y="8524900"/>
            <a:ext cx="1285884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857364" y="8788627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7382</TotalTime>
  <Words>38</Words>
  <Application>Microsoft Office PowerPoint</Application>
  <PresentationFormat>A4 纸张(210x297 毫米)</PresentationFormat>
  <Paragraphs>38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个人用户</dc:creator>
  <cp:lastModifiedBy>任 文龙</cp:lastModifiedBy>
  <cp:revision>239</cp:revision>
  <dcterms:created xsi:type="dcterms:W3CDTF">2023-02-16T12:33:32Z</dcterms:created>
  <dcterms:modified xsi:type="dcterms:W3CDTF">2023-06-04T05:24:18Z</dcterms:modified>
</cp:coreProperties>
</file>