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71" r:id="rId2"/>
    <p:sldId id="272" r:id="rId3"/>
    <p:sldId id="273" r:id="rId4"/>
    <p:sldId id="274" r:id="rId5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8" autoAdjust="0"/>
  </p:normalViewPr>
  <p:slideViewPr>
    <p:cSldViewPr>
      <p:cViewPr varScale="1">
        <p:scale>
          <a:sx n="73" d="100"/>
          <a:sy n="73" d="100"/>
        </p:scale>
        <p:origin x="3222" y="6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8DB5-CDA9-481E-B189-537F4C38F6D6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AC790-2D1E-4412-9117-AAFFCA24BE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AC790-2D1E-4412-9117-AAFFCA24BE2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TNFAIP2-数据整理-待发表-20210621-终\20210909-figure 二改\TNFAIP2-20221021-Ccs一稿\原始数据-20221128\Fig3\20221210-OEB94-KDRAC1-SRB\GA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252384"/>
            <a:ext cx="3198007" cy="21320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8508" y="823888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FigS3A</a:t>
            </a:r>
            <a:endParaRPr lang="zh-CN" altLang="en-US" sz="1400"/>
          </a:p>
        </p:txBody>
      </p:sp>
      <p:sp>
        <p:nvSpPr>
          <p:cNvPr id="4" name="矩形 3"/>
          <p:cNvSpPr/>
          <p:nvPr/>
        </p:nvSpPr>
        <p:spPr>
          <a:xfrm>
            <a:off x="1281773" y="1109641"/>
            <a:ext cx="504153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210336" y="1301929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6" name="矩形 5"/>
          <p:cNvSpPr/>
          <p:nvPr/>
        </p:nvSpPr>
        <p:spPr>
          <a:xfrm>
            <a:off x="2361516" y="1109641"/>
            <a:ext cx="49598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285992" y="1301929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8" name="TextBox 7"/>
          <p:cNvSpPr txBox="1"/>
          <p:nvPr/>
        </p:nvSpPr>
        <p:spPr>
          <a:xfrm>
            <a:off x="2290078" y="823888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FigS3D</a:t>
            </a:r>
            <a:endParaRPr lang="zh-CN" altLang="en-US" sz="1400"/>
          </a:p>
        </p:txBody>
      </p:sp>
      <p:pic>
        <p:nvPicPr>
          <p:cNvPr id="12291" name="Picture 3" descr="E:\TNFAIP2-数据整理-待发表-20210621-终\20210909-figure 二改\TNFAIP2-20221021-Ccs一稿\原始数据-20221128\Fig3\20221210-OEB94-KDRAC1-SRB\B94\1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38092"/>
            <a:ext cx="3214710" cy="214314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4000504" y="1166786"/>
            <a:ext cx="571504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933152" y="881034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FigS3A</a:t>
            </a:r>
            <a:endParaRPr lang="zh-CN" altLang="en-US" sz="1400"/>
          </a:p>
        </p:txBody>
      </p:sp>
      <p:sp>
        <p:nvSpPr>
          <p:cNvPr id="12" name="TextBox 11"/>
          <p:cNvSpPr txBox="1"/>
          <p:nvPr/>
        </p:nvSpPr>
        <p:spPr>
          <a:xfrm>
            <a:off x="3924980" y="1430513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2292" name="Picture 4" descr="E:\TNFAIP2-数据整理-待发表-20210621-终\20210909-figure 二改\TNFAIP2-20221021-Ccs一稿\原始数据-20221128\Fig3\20221210-OEB94-KDRAC1-SRB\B94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2452670"/>
            <a:ext cx="3214709" cy="2143140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1861450" y="3309926"/>
            <a:ext cx="571504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794098" y="3024174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FigS3D</a:t>
            </a:r>
            <a:endParaRPr lang="zh-CN" altLang="en-US" sz="1400"/>
          </a:p>
        </p:txBody>
      </p:sp>
      <p:sp>
        <p:nvSpPr>
          <p:cNvPr id="16" name="TextBox 15"/>
          <p:cNvSpPr txBox="1"/>
          <p:nvPr/>
        </p:nvSpPr>
        <p:spPr>
          <a:xfrm>
            <a:off x="1785926" y="3573653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2293" name="Picture 5" descr="E:\TNFAIP2-数据整理-待发表-20210621-终\20210909-figure 二改\TNFAIP2-20221021-Ccs一稿\原始数据-20221128\Fig3\20221210-OEB94-KDRAC1-SRB\RAC1\8555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2452670"/>
            <a:ext cx="3214710" cy="2143140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4576094" y="3238488"/>
            <a:ext cx="571504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508742" y="2952736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FigS3A</a:t>
            </a:r>
            <a:endParaRPr lang="zh-CN" alt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607788" y="3502215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  <p:pic>
        <p:nvPicPr>
          <p:cNvPr id="12294" name="Picture 6" descr="E:\TNFAIP2-数据整理-待发表-20210621-终\20210909-figure 二改\TNFAIP2-20221021-Ccs一稿\原始数据-20221128\Fig3\20221210-OEB94-KDRAC1-SRB\RAC1\111-22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51" y="4667248"/>
            <a:ext cx="3214709" cy="2143140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1710402" y="5524504"/>
            <a:ext cx="571504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643050" y="5238752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FigS3D</a:t>
            </a:r>
            <a:endParaRPr lang="zh-CN" altLang="en-US" sz="1400"/>
          </a:p>
        </p:txBody>
      </p:sp>
      <p:sp>
        <p:nvSpPr>
          <p:cNvPr id="24" name="TextBox 23"/>
          <p:cNvSpPr txBox="1"/>
          <p:nvPr/>
        </p:nvSpPr>
        <p:spPr>
          <a:xfrm>
            <a:off x="1742096" y="5788231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WB-2020\20200614-REPEAT-20200610-1806-DDP-24h,4h\PARP\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309531"/>
            <a:ext cx="3143251" cy="20955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404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FigS3G-HCC1806</a:t>
            </a:r>
            <a:endParaRPr lang="zh-CN" altLang="en-US" sz="1400"/>
          </a:p>
        </p:txBody>
      </p:sp>
      <p:sp>
        <p:nvSpPr>
          <p:cNvPr id="4" name="矩形 3"/>
          <p:cNvSpPr/>
          <p:nvPr/>
        </p:nvSpPr>
        <p:spPr>
          <a:xfrm>
            <a:off x="928670" y="1166786"/>
            <a:ext cx="1285884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357298" y="1430513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13315" name="Picture 3" descr="D:\WB-2020\20200610-1806-DDP-24h,4h\H2AX\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9530"/>
            <a:ext cx="3143272" cy="209551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071942" y="1238224"/>
            <a:ext cx="1285884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357694" y="1501951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13316" name="Picture 4" descr="D:\WB-2020\20200610-1806-DDP-24h,4h\B94\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2524108"/>
            <a:ext cx="3143272" cy="2095515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785794" y="3381364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214421" y="3645091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3317" name="Picture 5" descr="D:\WB-2020\20200610-1806-DDP-24h,4h\RAC1-STRIPE\4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2524108"/>
            <a:ext cx="3143272" cy="2095515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3929066" y="3309926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429131" y="3573653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  <p:pic>
        <p:nvPicPr>
          <p:cNvPr id="13318" name="Picture 6" descr="D:\WB-2020\20200610-1806-DDP-24h,4h\GAPDH\2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53" y="4786312"/>
            <a:ext cx="3143271" cy="2095514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785794" y="5595942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142984" y="5859669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9" name="TextBox 18"/>
          <p:cNvSpPr txBox="1"/>
          <p:nvPr/>
        </p:nvSpPr>
        <p:spPr>
          <a:xfrm>
            <a:off x="71414" y="6931239"/>
            <a:ext cx="1404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FigS3H-HCC1806</a:t>
            </a:r>
            <a:endParaRPr lang="zh-CN" altLang="en-US" sz="1400"/>
          </a:p>
        </p:txBody>
      </p:sp>
      <p:pic>
        <p:nvPicPr>
          <p:cNvPr id="13319" name="Picture 7" descr="D:\WB-2020\20200808-1806-PCDH,PCDH-B94+SICON,RAC1+AZD 5UM,PA,AZD 10UM,24h\PARP\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52" y="7310454"/>
            <a:ext cx="3143271" cy="2095514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1428736" y="8239148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57364" y="8502875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13320" name="Picture 8" descr="D:\WB-2020\20200808-1806-PCDH,PCDH-B94+SICON,RAC1+AZD 5UM,PA,AZD 10UM,24h\H2AX\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7310454"/>
            <a:ext cx="3143272" cy="2095515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4643446" y="8453462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5000636" y="8717189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14" y="23778"/>
            <a:ext cx="1404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FigS3H-HCC1806</a:t>
            </a:r>
            <a:endParaRPr lang="zh-CN" altLang="en-US" sz="1400"/>
          </a:p>
        </p:txBody>
      </p:sp>
      <p:pic>
        <p:nvPicPr>
          <p:cNvPr id="14338" name="Picture 2" descr="D:\WB-2020\20200808-1806-PCDH,PCDH-B94+SICON,RAC1+AZD 5UM,PA,AZD 10UM,24h\B94\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53" y="380968"/>
            <a:ext cx="3143271" cy="209551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285861" y="1452538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43051" y="1716265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4339" name="Picture 3" descr="D:\WB-2020\20200808-1806-PCDH,PCDH-B94+SICON,RAC1+AZD 5UM,PA,AZD 10UM,24h\RAC1-STRIPE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2" y="380968"/>
            <a:ext cx="3143272" cy="2095514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4643446" y="1523976"/>
            <a:ext cx="1357322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000636" y="1738290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  <p:pic>
        <p:nvPicPr>
          <p:cNvPr id="14340" name="Picture 4" descr="D:\WB-2020\20200808-1806-PCDH,PCDH-B94+SICON,RAC1+AZD 5UM,PA,AZD 10UM,24h\GAPDH\1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52" y="2571735"/>
            <a:ext cx="3143271" cy="2095513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1428736" y="3595678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714488" y="3881430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5" name="TextBox 14"/>
          <p:cNvSpPr txBox="1"/>
          <p:nvPr/>
        </p:nvSpPr>
        <p:spPr>
          <a:xfrm>
            <a:off x="0" y="4738686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FigS3I-HCC1937</a:t>
            </a:r>
            <a:endParaRPr lang="zh-CN" altLang="en-US" sz="1400"/>
          </a:p>
        </p:txBody>
      </p:sp>
      <p:pic>
        <p:nvPicPr>
          <p:cNvPr id="14341" name="Picture 5" descr="D:\WB-2020\20200618-1806SIB94,RAC1 ,1937 SIRAC1,DDP 24h,RESCURE\PARP\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52" y="5072063"/>
            <a:ext cx="3143272" cy="2095515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1571612" y="5953132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928802" y="6216859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14342" name="Picture 6" descr="D:\WB-2020\20200610-1937-DDP-24h,4h\H2AX\3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62" y="5072062"/>
            <a:ext cx="3143272" cy="2095515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4214818" y="5881694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643446" y="6145421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14343" name="Picture 7" descr="D:\WB-2020\20200610-1937-DDP-24h,4h\B94\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53" y="7239016"/>
            <a:ext cx="3143272" cy="2095515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785794" y="8096272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142984" y="8382024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4344" name="Picture 8" descr="D:\WB-2020\20200610-1937-DDP-24h,4h\RAC1-STRIPE\2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7562" y="7239015"/>
            <a:ext cx="3143272" cy="2095515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4071942" y="8096272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4500570" y="8382024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FigS3I-HCC1937</a:t>
            </a:r>
            <a:endParaRPr lang="zh-CN" altLang="en-US" sz="1400"/>
          </a:p>
        </p:txBody>
      </p:sp>
      <p:pic>
        <p:nvPicPr>
          <p:cNvPr id="15362" name="Picture 2" descr="D:\WB-2020\20200610-1937-DDP-24h,4h\GAPDH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309530"/>
            <a:ext cx="3357586" cy="2238391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000108" y="1166786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357297" y="1430513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0" y="1952604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FigS3J-HCC1937</a:t>
            </a:r>
            <a:endParaRPr lang="zh-CN" altLang="en-US" sz="1400"/>
          </a:p>
        </p:txBody>
      </p:sp>
      <p:pic>
        <p:nvPicPr>
          <p:cNvPr id="15363" name="Picture 3" descr="D:\WB-2020\20200811-1937-PCDH,PCDH-B94-SICON,SIRAC1+EPI 800NM 24H,PA+SICON,SIRAC1+AZD 10UM 24H\PARP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95" y="2309794"/>
            <a:ext cx="3340289" cy="2226859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580542" y="3309926"/>
            <a:ext cx="1384111" cy="3460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107396" y="3645091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15364" name="Picture 4" descr="D:\WB-2020\20200811-1937-PCDH,PCDH-B94-SICON,SIRAC1+EPI 800NM 24H,PA+SICON,SIRAC1+AZD 10UM 24H\H2AX\33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4720" y="2309794"/>
            <a:ext cx="3321866" cy="2214578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4929198" y="3381364"/>
            <a:ext cx="150019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406639" y="3645091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15365" name="Picture 5" descr="D:\WB-2020\20200811-1937-PCDH,PCDH-B94-SICON,SIRAC1+EPI 800NM 24H,PA+SICON,SIRAC1+AZD 10UM 24H\B94\4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95" y="4595810"/>
            <a:ext cx="3321867" cy="2214578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1571612" y="5667380"/>
            <a:ext cx="1384111" cy="3460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928801" y="6002545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5366" name="Picture 6" descr="D:\WB-2020\20200811-1937-PCDH,PCDH-B94-SICON,SIRAC1+EPI 800NM 24H,PA+SICON,SIRAC1+AZD 10UM 24H\RAC1-STRIPE\2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4719" y="4595810"/>
            <a:ext cx="3321867" cy="2214578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5000636" y="5667380"/>
            <a:ext cx="1384111" cy="3460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5500701" y="6002545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  <p:pic>
        <p:nvPicPr>
          <p:cNvPr id="15367" name="Picture 7" descr="D:\WB-2020\20200811-1937-PCDH,PCDH-B94-SICON,SIRAC1+EPI 800NM 24H,PA+SICON,SIRAC1+AZD 10UM 24H\GAPDH\4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94" y="6881826"/>
            <a:ext cx="3321868" cy="2214578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643050" y="7881958"/>
            <a:ext cx="1384111" cy="3460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2071677" y="8217123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7379</TotalTime>
  <Words>39</Words>
  <Application>Microsoft Office PowerPoint</Application>
  <PresentationFormat>A4 纸张(210x297 毫米)</PresentationFormat>
  <Paragraphs>39</Paragraphs>
  <Slides>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个人用户</dc:creator>
  <cp:lastModifiedBy>任 文龙</cp:lastModifiedBy>
  <cp:revision>239</cp:revision>
  <dcterms:created xsi:type="dcterms:W3CDTF">2023-02-16T12:33:32Z</dcterms:created>
  <dcterms:modified xsi:type="dcterms:W3CDTF">2023-06-04T05:25:12Z</dcterms:modified>
</cp:coreProperties>
</file>