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1" r:id="rId2"/>
    <p:sldId id="290" r:id="rId3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528" autoAdjust="0"/>
  </p:normalViewPr>
  <p:slideViewPr>
    <p:cSldViewPr>
      <p:cViewPr>
        <p:scale>
          <a:sx n="75" d="100"/>
          <a:sy n="75" d="100"/>
        </p:scale>
        <p:origin x="3036" y="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8DB5-CDA9-481E-B189-537F4C38F6D6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C790-2D1E-4412-9117-AAFFCA24BE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E:\TNFAIP2-数据整理-待发表-20210621-终\20210909-figure 二改\IQGAP1-DATA-2022-FH\IQGAP1-IP-2019+2022\20190326-1806-PCDH-B94-IP\B94\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14" y="95216"/>
            <a:ext cx="3321868" cy="221457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089666" y="1095348"/>
            <a:ext cx="1506140" cy="35719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00174" y="809596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FigS4A</a:t>
            </a:r>
            <a:endParaRPr lang="zh-CN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518294" y="1430513"/>
            <a:ext cx="79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TNFAIP2</a:t>
            </a:r>
            <a:endParaRPr lang="zh-CN" altLang="en-US" sz="1400"/>
          </a:p>
        </p:txBody>
      </p:sp>
      <p:pic>
        <p:nvPicPr>
          <p:cNvPr id="1026" name="Picture 2" descr="E:\TNFAIP2-数据整理-待发表-20210621-终\20210909-figure 二改\IQGAP1-DATA-2022-FH\IQGAP1-IP-2019+2022\20190326-1806-PCDH-B94-IP\IQGAP1\3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4719" y="95216"/>
            <a:ext cx="3321867" cy="2214578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4423190" y="1247748"/>
            <a:ext cx="1506140" cy="35719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33698" y="716133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FigS4A</a:t>
            </a:r>
            <a:endParaRPr lang="zh-CN" alt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4891449" y="158291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IQGAP1-L</a:t>
            </a:r>
            <a:endParaRPr lang="zh-CN" altLang="en-US" sz="1400"/>
          </a:p>
        </p:txBody>
      </p:sp>
      <p:pic>
        <p:nvPicPr>
          <p:cNvPr id="1027" name="Picture 3" descr="E:\TNFAIP2-数据整理-待发表-20210621-终\20210909-figure 二改\IQGAP1-DATA-2022-FH\IQGAP1-IP-2019+2022\20190326-1806-PCDH-B94-IP\IQGAP1\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15" y="2381232"/>
            <a:ext cx="3321867" cy="2214577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1071546" y="3555789"/>
            <a:ext cx="1506140" cy="35719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482054" y="3238488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FigS4A</a:t>
            </a:r>
            <a:endParaRPr lang="zh-CN" alt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1428736" y="3890954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IQGAP1-S</a:t>
            </a:r>
            <a:endParaRPr lang="zh-CN" altLang="en-US" sz="1400"/>
          </a:p>
        </p:txBody>
      </p:sp>
      <p:pic>
        <p:nvPicPr>
          <p:cNvPr id="1028" name="Picture 4" descr="E:\FH-WB-2022\20220826-1937-OEB94-KDIQGAPA-BMN10\B94\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15" y="4738686"/>
            <a:ext cx="3321867" cy="2214577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994166" y="5738818"/>
            <a:ext cx="791760" cy="2857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71546" y="54310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FigS4C</a:t>
            </a:r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992567" y="6002545"/>
            <a:ext cx="79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TNFAIP2</a:t>
            </a:r>
            <a:endParaRPr lang="zh-CN" altLang="en-US" sz="1400"/>
          </a:p>
        </p:txBody>
      </p:sp>
      <p:pic>
        <p:nvPicPr>
          <p:cNvPr id="1029" name="Picture 5" descr="E:\FH-WB-2022\20220826-1937-OEB94-KDIQGAPA-BMN10\IQ\2222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6156" y="4738686"/>
            <a:ext cx="3321868" cy="2214578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4359293" y="5689405"/>
            <a:ext cx="791760" cy="2857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36673" y="5381628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FigS4C</a:t>
            </a:r>
            <a:endParaRPr lang="zh-CN" alt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4429132" y="595313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IQGAP1</a:t>
            </a:r>
            <a:endParaRPr lang="zh-CN" altLang="en-US" sz="1400"/>
          </a:p>
        </p:txBody>
      </p:sp>
      <p:pic>
        <p:nvPicPr>
          <p:cNvPr id="1030" name="Picture 6" descr="E:\FH-WB-2022\20220823---1937-OEB94-KDIQGAPA-BMN10\GA\2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14" y="7096140"/>
            <a:ext cx="3321866" cy="2214578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358765" y="7953396"/>
            <a:ext cx="791760" cy="2857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36145" y="7645619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FigS4C</a:t>
            </a:r>
            <a:endParaRPr lang="zh-CN" alt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424518" y="8217123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GAPDH</a:t>
            </a:r>
            <a:endParaRPr lang="zh-CN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24E4C6-EEDD-ABBC-276B-4F7D2C89A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" t="-14" r="-237" b="-128"/>
          <a:stretch/>
        </p:blipFill>
        <p:spPr>
          <a:xfrm>
            <a:off x="-5256" y="2529353"/>
            <a:ext cx="3138222" cy="2084197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6957EF-54FD-3049-12AC-1D9762CF9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" y="430222"/>
            <a:ext cx="3121152" cy="20807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76EF25-0460-75DE-891E-C7478736B6ED}"/>
              </a:ext>
            </a:extLst>
          </p:cNvPr>
          <p:cNvSpPr/>
          <p:nvPr/>
        </p:nvSpPr>
        <p:spPr>
          <a:xfrm>
            <a:off x="574290" y="1110566"/>
            <a:ext cx="2016224" cy="7200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6D9B2A-C29F-75C1-A6EB-43016782E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2" y="430222"/>
            <a:ext cx="3121152" cy="20807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35546A4-1DCE-A3DB-0D7B-639EC1FDBA8D}"/>
              </a:ext>
            </a:extLst>
          </p:cNvPr>
          <p:cNvSpPr/>
          <p:nvPr/>
        </p:nvSpPr>
        <p:spPr>
          <a:xfrm>
            <a:off x="3872895" y="1512589"/>
            <a:ext cx="1008112" cy="23275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10B096-DDF9-8894-510C-2DB404D32F86}"/>
              </a:ext>
            </a:extLst>
          </p:cNvPr>
          <p:cNvSpPr/>
          <p:nvPr/>
        </p:nvSpPr>
        <p:spPr>
          <a:xfrm>
            <a:off x="1208599" y="3656095"/>
            <a:ext cx="1008112" cy="23275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99F7CB39-7488-3130-CA5B-A58A66244B18}"/>
              </a:ext>
            </a:extLst>
          </p:cNvPr>
          <p:cNvSpPr txBox="1"/>
          <p:nvPr/>
        </p:nvSpPr>
        <p:spPr>
          <a:xfrm>
            <a:off x="-32720" y="13637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S4B</a:t>
            </a:r>
            <a:endParaRPr lang="zh-CN" altLang="en-US" sz="1400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C021249F-8FD9-9F1B-B3B6-0A62BC6F89C3}"/>
              </a:ext>
            </a:extLst>
          </p:cNvPr>
          <p:cNvSpPr txBox="1"/>
          <p:nvPr/>
        </p:nvSpPr>
        <p:spPr>
          <a:xfrm>
            <a:off x="1324046" y="2027343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Flag</a:t>
            </a:r>
            <a:endParaRPr lang="zh-CN" altLang="en-US" sz="1400"/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7432907B-1244-3A7E-07D3-14F950607F2C}"/>
              </a:ext>
            </a:extLst>
          </p:cNvPr>
          <p:cNvSpPr txBox="1"/>
          <p:nvPr/>
        </p:nvSpPr>
        <p:spPr>
          <a:xfrm>
            <a:off x="4282926" y="1958086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Input-IQGAP1</a:t>
            </a:r>
            <a:endParaRPr lang="zh-CN" altLang="en-US" sz="140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1E723B73-1548-BB60-4235-6361F65DFCBB}"/>
              </a:ext>
            </a:extLst>
          </p:cNvPr>
          <p:cNvSpPr txBox="1"/>
          <p:nvPr/>
        </p:nvSpPr>
        <p:spPr>
          <a:xfrm>
            <a:off x="1208599" y="4112545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IP-IQGAP1</a:t>
            </a:r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17</Words>
  <Application>Microsoft Office PowerPoint</Application>
  <PresentationFormat>A4 纸张(210x297 毫米)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个人用户</dc:creator>
  <cp:lastModifiedBy>任 文龙</cp:lastModifiedBy>
  <cp:revision>239</cp:revision>
  <dcterms:created xsi:type="dcterms:W3CDTF">2023-02-16T12:33:32Z</dcterms:created>
  <dcterms:modified xsi:type="dcterms:W3CDTF">2023-06-04T05:29:18Z</dcterms:modified>
</cp:coreProperties>
</file>