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4" r:id="rId2"/>
    <p:sldId id="291" r:id="rId3"/>
    <p:sldId id="292" r:id="rId4"/>
    <p:sldId id="293" r:id="rId5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7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6.tiff"/><Relationship Id="rId7" Type="http://schemas.microsoft.com/office/2007/relationships/hdphoto" Target="../media/hdphoto2.wdp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4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11" Type="http://schemas.openxmlformats.org/officeDocument/2006/relationships/image" Target="../media/image27.tiff"/><Relationship Id="rId5" Type="http://schemas.openxmlformats.org/officeDocument/2006/relationships/image" Target="../media/image22.tiff"/><Relationship Id="rId10" Type="http://schemas.openxmlformats.org/officeDocument/2006/relationships/image" Target="../media/image26.tiff"/><Relationship Id="rId4" Type="http://schemas.openxmlformats.org/officeDocument/2006/relationships/image" Target="../media/image21.tiff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B-2019\20190323-1806-PCDH-B94-IP\B94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166654"/>
            <a:ext cx="3214711" cy="214314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214422" y="1023910"/>
            <a:ext cx="857256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57298" y="716133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Fig5A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278319" y="128763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4099" name="Picture 3" descr="D:\WB-2019\20190323-1806-PCDH-B94-IP\ITGB4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6654"/>
            <a:ext cx="3214710" cy="214314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286256" y="1176310"/>
            <a:ext cx="100013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8" y="868533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Fig5A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493029" y="1440037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4100" name="Picture 4" descr="D:\WB-2019\20190405-1806-内源IP B94\B94\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381232"/>
            <a:ext cx="3214710" cy="2143139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428736" y="3381364"/>
            <a:ext cx="857256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571612" y="2930711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Fig5B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1492633" y="364509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4101" name="Picture 5" descr="D:\WB-2019\20190405-1806-内源IP B94\ITGB4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1" y="2381232"/>
            <a:ext cx="3214709" cy="2143139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786322" y="3595678"/>
            <a:ext cx="857256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929198" y="335933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Fig5B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4956650" y="3859405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4102" name="Picture 6" descr="D:\WB-2019\20190515-1806,内源IP-ITGB4\ITGB4-PROTEINTECH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1" y="4595810"/>
            <a:ext cx="3214711" cy="214314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357298" y="5453066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571612" y="5167314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Fig5C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599064" y="5716793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  <p:pic>
        <p:nvPicPr>
          <p:cNvPr id="4103" name="Picture 7" descr="D:\WB-2019\20190515-1806,内源IP-ITGB4\B94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4595810"/>
            <a:ext cx="3214710" cy="2143140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4429132" y="5453066"/>
            <a:ext cx="785818" cy="4286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643446" y="5167314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Fig5C</a:t>
            </a:r>
            <a:endParaRPr lang="zh-CN" alt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4599460" y="5859669"/>
            <a:ext cx="61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ITGB4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93B63AF-E5F9-BE72-21D5-F51451357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" t="320" r="645" b="419"/>
          <a:stretch/>
        </p:blipFill>
        <p:spPr>
          <a:xfrm>
            <a:off x="3319135" y="299893"/>
            <a:ext cx="3123743" cy="20653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0769022-B6F1-B301-5611-E6D23F03E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310588"/>
            <a:ext cx="3121152" cy="208076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D17886C-6926-EAD1-70F3-48DB498CF8CA}"/>
              </a:ext>
            </a:extLst>
          </p:cNvPr>
          <p:cNvSpPr/>
          <p:nvPr/>
        </p:nvSpPr>
        <p:spPr>
          <a:xfrm>
            <a:off x="1912515" y="1322044"/>
            <a:ext cx="504056" cy="2112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ABFCB28-3377-A1C9-5D46-B1CC1B199057}"/>
              </a:ext>
            </a:extLst>
          </p:cNvPr>
          <p:cNvSpPr/>
          <p:nvPr/>
        </p:nvSpPr>
        <p:spPr>
          <a:xfrm>
            <a:off x="5229200" y="1392135"/>
            <a:ext cx="504056" cy="21086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5859A98-0D75-9EE1-4022-FA738EBB1FC9}"/>
              </a:ext>
            </a:extLst>
          </p:cNvPr>
          <p:cNvSpPr txBox="1"/>
          <p:nvPr/>
        </p:nvSpPr>
        <p:spPr>
          <a:xfrm>
            <a:off x="-45155" y="-15552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Fig 5D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74653A6-823A-6421-CC0A-B710596CF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847" r="694" b="626"/>
          <a:stretch/>
        </p:blipFill>
        <p:spPr>
          <a:xfrm>
            <a:off x="15030" y="2959880"/>
            <a:ext cx="3097650" cy="205011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89887AD-E71D-7D22-5891-F89EAD21B64F}"/>
              </a:ext>
            </a:extLst>
          </p:cNvPr>
          <p:cNvSpPr/>
          <p:nvPr/>
        </p:nvSpPr>
        <p:spPr>
          <a:xfrm>
            <a:off x="836712" y="3972788"/>
            <a:ext cx="504056" cy="2112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90BB873-681B-3A59-A045-A7C3478AD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26" y="2959880"/>
            <a:ext cx="3121152" cy="2080768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2579492-4E59-2642-F6F2-5ACE6880452B}"/>
              </a:ext>
            </a:extLst>
          </p:cNvPr>
          <p:cNvSpPr/>
          <p:nvPr/>
        </p:nvSpPr>
        <p:spPr>
          <a:xfrm>
            <a:off x="4192955" y="4096035"/>
            <a:ext cx="504056" cy="2112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877D810-B420-0DE7-460B-5BD008D260E7}"/>
              </a:ext>
            </a:extLst>
          </p:cNvPr>
          <p:cNvSpPr txBox="1"/>
          <p:nvPr/>
        </p:nvSpPr>
        <p:spPr>
          <a:xfrm>
            <a:off x="0" y="2624462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Fig 5G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68FE1D1A-A88B-1864-A0AF-7F6E800E38A8}"/>
              </a:ext>
            </a:extLst>
          </p:cNvPr>
          <p:cNvSpPr txBox="1"/>
          <p:nvPr/>
        </p:nvSpPr>
        <p:spPr>
          <a:xfrm>
            <a:off x="-49163" y="5110587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Fig 5O-HCC1806-EPI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4EB974-D250-D29E-2116-CEA742C62B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-6444" r="533" b="-3932"/>
          <a:stretch/>
        </p:blipFill>
        <p:spPr>
          <a:xfrm>
            <a:off x="3345228" y="7503614"/>
            <a:ext cx="3097650" cy="2296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11CBE4-8172-138C-CE06-927858E092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-35" r="-738" b="35"/>
          <a:stretch/>
        </p:blipFill>
        <p:spPr>
          <a:xfrm>
            <a:off x="0" y="5450918"/>
            <a:ext cx="3097650" cy="20807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48AF484-A0BB-441D-0F17-26430CF5EE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8" t="-3373" r="-116" b="-7002"/>
          <a:stretch/>
        </p:blipFill>
        <p:spPr>
          <a:xfrm>
            <a:off x="3161874" y="5418364"/>
            <a:ext cx="3285386" cy="22967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A7CE7F8-7B9A-FB8B-2D0C-2544E3874273}"/>
              </a:ext>
            </a:extLst>
          </p:cNvPr>
          <p:cNvSpPr/>
          <p:nvPr/>
        </p:nvSpPr>
        <p:spPr>
          <a:xfrm>
            <a:off x="1071294" y="6609184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C93B2FF-5CFC-E5ED-00CE-91558038B956}"/>
              </a:ext>
            </a:extLst>
          </p:cNvPr>
          <p:cNvSpPr/>
          <p:nvPr/>
        </p:nvSpPr>
        <p:spPr>
          <a:xfrm>
            <a:off x="4527679" y="6678819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3C86C8-DFA1-DF24-9ADD-B1E30BD0248B}"/>
              </a:ext>
            </a:extLst>
          </p:cNvPr>
          <p:cNvSpPr/>
          <p:nvPr/>
        </p:nvSpPr>
        <p:spPr>
          <a:xfrm>
            <a:off x="4480682" y="8707198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B7AC77C-808A-2D2A-706F-E1B39E70B9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" y="7621824"/>
            <a:ext cx="3121152" cy="2080768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185E83-E817-9D47-7462-C425BD5DEFAF}"/>
              </a:ext>
            </a:extLst>
          </p:cNvPr>
          <p:cNvSpPr/>
          <p:nvPr/>
        </p:nvSpPr>
        <p:spPr>
          <a:xfrm>
            <a:off x="1282931" y="8651964"/>
            <a:ext cx="1133569" cy="22399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7302C228-B4FF-BB65-783A-84DB3AA835D4}"/>
              </a:ext>
            </a:extLst>
          </p:cNvPr>
          <p:cNvSpPr txBox="1"/>
          <p:nvPr/>
        </p:nvSpPr>
        <p:spPr>
          <a:xfrm>
            <a:off x="1324046" y="1648067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EB347A35-1AA4-5478-2A4F-7526C41EFF93}"/>
              </a:ext>
            </a:extLst>
          </p:cNvPr>
          <p:cNvSpPr txBox="1"/>
          <p:nvPr/>
        </p:nvSpPr>
        <p:spPr>
          <a:xfrm>
            <a:off x="4644708" y="1659969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8670F88-79EE-EEB5-61AC-0A5875FE1016}"/>
              </a:ext>
            </a:extLst>
          </p:cNvPr>
          <p:cNvSpPr txBox="1"/>
          <p:nvPr/>
        </p:nvSpPr>
        <p:spPr>
          <a:xfrm>
            <a:off x="1305002" y="4356843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973F85B9-B30E-4993-F5D9-75575E8C8B08}"/>
              </a:ext>
            </a:extLst>
          </p:cNvPr>
          <p:cNvSpPr txBox="1"/>
          <p:nvPr/>
        </p:nvSpPr>
        <p:spPr>
          <a:xfrm>
            <a:off x="4726462" y="4356843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2B5F6BCD-B8C8-CACF-5980-CFCD87D340AC}"/>
              </a:ext>
            </a:extLst>
          </p:cNvPr>
          <p:cNvSpPr txBox="1"/>
          <p:nvPr/>
        </p:nvSpPr>
        <p:spPr>
          <a:xfrm>
            <a:off x="1277943" y="687853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4CD5A3A1-C975-0D33-5DFB-9C8D0137F541}"/>
              </a:ext>
            </a:extLst>
          </p:cNvPr>
          <p:cNvSpPr txBox="1"/>
          <p:nvPr/>
        </p:nvSpPr>
        <p:spPr>
          <a:xfrm>
            <a:off x="4726462" y="692800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γH2AX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0D93EFA-EA5A-D701-A438-973C3D02FBAE}"/>
              </a:ext>
            </a:extLst>
          </p:cNvPr>
          <p:cNvSpPr txBox="1"/>
          <p:nvPr/>
        </p:nvSpPr>
        <p:spPr>
          <a:xfrm>
            <a:off x="1192375" y="8966094"/>
            <a:ext cx="141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PARP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cl-PARP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0A757BC0-0131-3D74-7BAD-F11F52DB6036}"/>
              </a:ext>
            </a:extLst>
          </p:cNvPr>
          <p:cNvSpPr txBox="1"/>
          <p:nvPr/>
        </p:nvSpPr>
        <p:spPr>
          <a:xfrm>
            <a:off x="4814771" y="8989901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4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B0F78-640B-3C98-6A23-6F5821D9E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44"/>
            <a:ext cx="3121152" cy="20807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3FCD32C-5780-32B6-80D1-793142925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9" t="-8006" r="-2954" b="-4627"/>
          <a:stretch/>
        </p:blipFill>
        <p:spPr>
          <a:xfrm>
            <a:off x="-131612" y="4377523"/>
            <a:ext cx="3384376" cy="2343620"/>
          </a:xfrm>
          <a:prstGeom prst="rect">
            <a:avLst/>
          </a:prstGeom>
          <a:ln w="12700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3F9872-6517-FBF4-C77F-5F1473435E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15" t="-11412" r="-2394" b="-1194"/>
          <a:stretch/>
        </p:blipFill>
        <p:spPr>
          <a:xfrm>
            <a:off x="-131612" y="2211968"/>
            <a:ext cx="3384376" cy="2343620"/>
          </a:xfrm>
          <a:prstGeom prst="rect">
            <a:avLst/>
          </a:prstGeom>
          <a:ln w="12700"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E6EAE5-B63E-BD45-33DE-BBDF41415D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145" t="-6067" r="-9716" b="-6538"/>
          <a:stretch/>
        </p:blipFill>
        <p:spPr>
          <a:xfrm>
            <a:off x="2881218" y="2242454"/>
            <a:ext cx="3960440" cy="2343620"/>
          </a:xfrm>
          <a:prstGeom prst="rect">
            <a:avLst/>
          </a:prstGeom>
          <a:ln w="12700"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9A3C92-0545-4567-49CE-CA7DF95751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3" t="-2716" r="-593" b="480"/>
          <a:stretch/>
        </p:blipFill>
        <p:spPr>
          <a:xfrm>
            <a:off x="2959483" y="225643"/>
            <a:ext cx="3384376" cy="2127292"/>
          </a:xfrm>
          <a:prstGeom prst="rect">
            <a:avLst/>
          </a:prstGeom>
          <a:ln w="12700">
            <a:noFill/>
          </a:ln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68FE1D1A-A88B-1864-A0AF-7F6E800E38A8}"/>
              </a:ext>
            </a:extLst>
          </p:cNvPr>
          <p:cNvSpPr txBox="1"/>
          <p:nvPr/>
        </p:nvSpPr>
        <p:spPr>
          <a:xfrm>
            <a:off x="25437" y="-32467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 5O-HCC1806-BMN</a:t>
            </a:r>
            <a:endParaRPr lang="zh-CN" altLang="en-US" sz="14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A7CE7F8-7B9A-FB8B-2D0C-2544E3874273}"/>
              </a:ext>
            </a:extLst>
          </p:cNvPr>
          <p:cNvSpPr/>
          <p:nvPr/>
        </p:nvSpPr>
        <p:spPr>
          <a:xfrm>
            <a:off x="1145894" y="1466130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C93B2FF-5CFC-E5ED-00CE-91558038B956}"/>
              </a:ext>
            </a:extLst>
          </p:cNvPr>
          <p:cNvSpPr/>
          <p:nvPr/>
        </p:nvSpPr>
        <p:spPr>
          <a:xfrm>
            <a:off x="4239647" y="1496616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83C86C8-DFA1-DF24-9ADD-B1E30BD0248B}"/>
              </a:ext>
            </a:extLst>
          </p:cNvPr>
          <p:cNvSpPr/>
          <p:nvPr/>
        </p:nvSpPr>
        <p:spPr>
          <a:xfrm>
            <a:off x="4599687" y="3584848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185E83-E817-9D47-7462-C425BD5DEFAF}"/>
              </a:ext>
            </a:extLst>
          </p:cNvPr>
          <p:cNvSpPr/>
          <p:nvPr/>
        </p:nvSpPr>
        <p:spPr>
          <a:xfrm>
            <a:off x="1169149" y="3564144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B9DDA6-DD46-A34E-E638-E96E987C44EB}"/>
              </a:ext>
            </a:extLst>
          </p:cNvPr>
          <p:cNvSpPr/>
          <p:nvPr/>
        </p:nvSpPr>
        <p:spPr>
          <a:xfrm>
            <a:off x="1124744" y="5864362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96018865-5288-75E7-5584-A9AF255D1BC1}"/>
              </a:ext>
            </a:extLst>
          </p:cNvPr>
          <p:cNvSpPr txBox="1"/>
          <p:nvPr/>
        </p:nvSpPr>
        <p:spPr>
          <a:xfrm>
            <a:off x="1170992" y="1777397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9ADD2E9E-0DF8-BA14-F4EC-8CC88AC1C1AB}"/>
              </a:ext>
            </a:extLst>
          </p:cNvPr>
          <p:cNvSpPr txBox="1"/>
          <p:nvPr/>
        </p:nvSpPr>
        <p:spPr>
          <a:xfrm>
            <a:off x="4490182" y="179913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γH2AX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6B2F6AD1-4B2C-D0BF-3464-3F8E686E3F13}"/>
              </a:ext>
            </a:extLst>
          </p:cNvPr>
          <p:cNvSpPr txBox="1"/>
          <p:nvPr/>
        </p:nvSpPr>
        <p:spPr>
          <a:xfrm>
            <a:off x="1233817" y="3864956"/>
            <a:ext cx="617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PARP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49D9BFB-4026-3E44-75F0-4586986B0A95}"/>
              </a:ext>
            </a:extLst>
          </p:cNvPr>
          <p:cNvSpPr txBox="1"/>
          <p:nvPr/>
        </p:nvSpPr>
        <p:spPr>
          <a:xfrm>
            <a:off x="1233817" y="6084021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4D711D83-EC3C-0685-6118-E04B11F35EA3}"/>
              </a:ext>
            </a:extLst>
          </p:cNvPr>
          <p:cNvSpPr txBox="1"/>
          <p:nvPr/>
        </p:nvSpPr>
        <p:spPr>
          <a:xfrm>
            <a:off x="4763379" y="3864956"/>
            <a:ext cx="80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cl-PARP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54E1922-7ACB-4130-2C03-BD915A950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2" t="-2974" r="-1987" b="-640"/>
          <a:stretch/>
        </p:blipFill>
        <p:spPr>
          <a:xfrm>
            <a:off x="72773" y="2508512"/>
            <a:ext cx="3201744" cy="2156456"/>
          </a:xfrm>
          <a:prstGeom prst="rect">
            <a:avLst/>
          </a:prstGeom>
          <a:ln w="12700"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44C588-AF81-33D1-A8FA-0D9AA80176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-927" r="-2257" b="926"/>
          <a:stretch/>
        </p:blipFill>
        <p:spPr>
          <a:xfrm>
            <a:off x="3366009" y="318213"/>
            <a:ext cx="3256365" cy="2080767"/>
          </a:xfrm>
          <a:prstGeom prst="rect">
            <a:avLst/>
          </a:prstGeom>
          <a:ln w="12700"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A0926D-A0A9-F7BC-DDBC-B5BB367897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-211" r="411" b="830"/>
          <a:stretch/>
        </p:blipFill>
        <p:spPr>
          <a:xfrm>
            <a:off x="3451706" y="2532738"/>
            <a:ext cx="3084969" cy="2067887"/>
          </a:xfrm>
          <a:prstGeom prst="rect">
            <a:avLst/>
          </a:prstGeom>
          <a:ln w="12700"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6D46400-B2AF-D898-0983-3ED66AC8C0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9" y="318212"/>
            <a:ext cx="3121152" cy="2080768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68FE1D1A-A88B-1864-A0AF-7F6E800E38A8}"/>
              </a:ext>
            </a:extLst>
          </p:cNvPr>
          <p:cNvSpPr txBox="1"/>
          <p:nvPr/>
        </p:nvSpPr>
        <p:spPr>
          <a:xfrm>
            <a:off x="25437" y="-32467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 5O-HCC1937-EPI</a:t>
            </a:r>
            <a:endParaRPr lang="zh-CN" altLang="en-US" sz="14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A7CE7F8-7B9A-FB8B-2D0C-2544E3874273}"/>
              </a:ext>
            </a:extLst>
          </p:cNvPr>
          <p:cNvSpPr/>
          <p:nvPr/>
        </p:nvSpPr>
        <p:spPr>
          <a:xfrm>
            <a:off x="776078" y="1628385"/>
            <a:ext cx="988790" cy="17181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C93B2FF-5CFC-E5ED-00CE-91558038B956}"/>
              </a:ext>
            </a:extLst>
          </p:cNvPr>
          <p:cNvSpPr/>
          <p:nvPr/>
        </p:nvSpPr>
        <p:spPr>
          <a:xfrm>
            <a:off x="4239647" y="1661931"/>
            <a:ext cx="1133569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185E83-E817-9D47-7462-C425BD5DEFAF}"/>
              </a:ext>
            </a:extLst>
          </p:cNvPr>
          <p:cNvSpPr/>
          <p:nvPr/>
        </p:nvSpPr>
        <p:spPr>
          <a:xfrm>
            <a:off x="842674" y="3798626"/>
            <a:ext cx="1008112" cy="17320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B9DDA6-DD46-A34E-E638-E96E987C44EB}"/>
              </a:ext>
            </a:extLst>
          </p:cNvPr>
          <p:cNvSpPr/>
          <p:nvPr/>
        </p:nvSpPr>
        <p:spPr>
          <a:xfrm>
            <a:off x="4725145" y="3534139"/>
            <a:ext cx="1080120" cy="16875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96018865-5288-75E7-5584-A9AF255D1BC1}"/>
              </a:ext>
            </a:extLst>
          </p:cNvPr>
          <p:cNvSpPr txBox="1"/>
          <p:nvPr/>
        </p:nvSpPr>
        <p:spPr>
          <a:xfrm>
            <a:off x="1262897" y="183452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9ADD2E9E-0DF8-BA14-F4EC-8CC88AC1C1AB}"/>
              </a:ext>
            </a:extLst>
          </p:cNvPr>
          <p:cNvSpPr txBox="1"/>
          <p:nvPr/>
        </p:nvSpPr>
        <p:spPr>
          <a:xfrm>
            <a:off x="4490182" y="1964447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γH2AX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6B2F6AD1-4B2C-D0BF-3464-3F8E686E3F13}"/>
              </a:ext>
            </a:extLst>
          </p:cNvPr>
          <p:cNvSpPr txBox="1"/>
          <p:nvPr/>
        </p:nvSpPr>
        <p:spPr>
          <a:xfrm>
            <a:off x="951747" y="4119744"/>
            <a:ext cx="141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PARP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cl-PARP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49D9BFB-4026-3E44-75F0-4586986B0A95}"/>
              </a:ext>
            </a:extLst>
          </p:cNvPr>
          <p:cNvSpPr txBox="1"/>
          <p:nvPr/>
        </p:nvSpPr>
        <p:spPr>
          <a:xfrm>
            <a:off x="4768842" y="3971829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A1DFD06A-EA7A-8971-2C08-C112289E5B9A}"/>
              </a:ext>
            </a:extLst>
          </p:cNvPr>
          <p:cNvSpPr txBox="1"/>
          <p:nvPr/>
        </p:nvSpPr>
        <p:spPr>
          <a:xfrm>
            <a:off x="57111" y="4893619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 5O-HCC1937-BMN</a:t>
            </a:r>
            <a:endParaRPr lang="zh-CN" altLang="en-US" sz="140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12E1EAC-ABF9-83C5-3F18-7285B47AA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6920" r="-3989" b="-2527"/>
          <a:stretch/>
        </p:blipFill>
        <p:spPr>
          <a:xfrm>
            <a:off x="3490573" y="7304560"/>
            <a:ext cx="3258248" cy="2277315"/>
          </a:xfrm>
          <a:prstGeom prst="rect">
            <a:avLst/>
          </a:prstGeom>
          <a:ln w="12700">
            <a:noFill/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AF7A671-590C-897E-3759-C1DBB4B6CF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-794" r="-1558" b="-2820"/>
          <a:stretch/>
        </p:blipFill>
        <p:spPr>
          <a:xfrm>
            <a:off x="3451706" y="5201396"/>
            <a:ext cx="3201744" cy="2156455"/>
          </a:xfrm>
          <a:prstGeom prst="rect">
            <a:avLst/>
          </a:prstGeom>
          <a:ln w="12700">
            <a:noFill/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CDD72CA-71C3-6E58-A112-4516E87D6F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4" t="788" r="-508" b="-788"/>
          <a:stretch/>
        </p:blipFill>
        <p:spPr>
          <a:xfrm>
            <a:off x="57111" y="5261943"/>
            <a:ext cx="3201744" cy="2080767"/>
          </a:xfrm>
          <a:prstGeom prst="rect">
            <a:avLst/>
          </a:prstGeom>
          <a:ln w="12700">
            <a:noFill/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4C2BFB-E913-E648-3858-18BF48C0AE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5" y="7459697"/>
            <a:ext cx="3121152" cy="2080768"/>
          </a:xfrm>
          <a:prstGeom prst="rect">
            <a:avLst/>
          </a:prstGeom>
        </p:spPr>
      </p:pic>
      <p:sp>
        <p:nvSpPr>
          <p:cNvPr id="31" name="TextBox 24">
            <a:extLst>
              <a:ext uri="{FF2B5EF4-FFF2-40B4-BE49-F238E27FC236}">
                <a16:creationId xmlns:a16="http://schemas.microsoft.com/office/drawing/2014/main" id="{4C737C00-4499-291B-D149-829CC6C69B1A}"/>
              </a:ext>
            </a:extLst>
          </p:cNvPr>
          <p:cNvSpPr txBox="1"/>
          <p:nvPr/>
        </p:nvSpPr>
        <p:spPr>
          <a:xfrm>
            <a:off x="1457124" y="676061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ITGB4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AA4A0A3-51F8-E96A-5A89-871AFCC9799E}"/>
              </a:ext>
            </a:extLst>
          </p:cNvPr>
          <p:cNvSpPr txBox="1"/>
          <p:nvPr/>
        </p:nvSpPr>
        <p:spPr>
          <a:xfrm>
            <a:off x="4681322" y="6761859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γH2AX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B8B49ED8-BAFA-03F8-F1A5-716FA955CB4B}"/>
              </a:ext>
            </a:extLst>
          </p:cNvPr>
          <p:cNvSpPr txBox="1"/>
          <p:nvPr/>
        </p:nvSpPr>
        <p:spPr>
          <a:xfrm>
            <a:off x="1055827" y="9001214"/>
            <a:ext cx="141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PARP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cl-PARP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A212236C-B7D9-9AF4-27E8-258F8D142B6C}"/>
              </a:ext>
            </a:extLst>
          </p:cNvPr>
          <p:cNvSpPr txBox="1"/>
          <p:nvPr/>
        </p:nvSpPr>
        <p:spPr>
          <a:xfrm>
            <a:off x="4865445" y="9001215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β-Actin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4870A2C-E348-C0B0-B7B1-4AB5BC2CF613}"/>
              </a:ext>
            </a:extLst>
          </p:cNvPr>
          <p:cNvSpPr/>
          <p:nvPr/>
        </p:nvSpPr>
        <p:spPr>
          <a:xfrm>
            <a:off x="1457124" y="6471809"/>
            <a:ext cx="988790" cy="17181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B81132D-C6F2-1562-8D95-3A7C6CAB69AB}"/>
              </a:ext>
            </a:extLst>
          </p:cNvPr>
          <p:cNvSpPr/>
          <p:nvPr/>
        </p:nvSpPr>
        <p:spPr>
          <a:xfrm>
            <a:off x="4787939" y="6505313"/>
            <a:ext cx="988790" cy="17181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5D2D512-EEF5-98CE-358A-4F7FD81F19AA}"/>
              </a:ext>
            </a:extLst>
          </p:cNvPr>
          <p:cNvSpPr/>
          <p:nvPr/>
        </p:nvSpPr>
        <p:spPr>
          <a:xfrm>
            <a:off x="4685197" y="8601592"/>
            <a:ext cx="988790" cy="17181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33D8C62-4FC6-50FF-6472-800794903F35}"/>
              </a:ext>
            </a:extLst>
          </p:cNvPr>
          <p:cNvSpPr/>
          <p:nvPr/>
        </p:nvSpPr>
        <p:spPr>
          <a:xfrm>
            <a:off x="1405205" y="8536978"/>
            <a:ext cx="988790" cy="23276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42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7379</TotalTime>
  <Words>51</Words>
  <Application>Microsoft Office PowerPoint</Application>
  <PresentationFormat>A4 纸张(210x297 毫米)</PresentationFormat>
  <Paragraphs>39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2023-06-04T05:30:29Z</dcterms:modified>
</cp:coreProperties>
</file>