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4" r:id="rId2"/>
    <p:sldId id="295" r:id="rId3"/>
    <p:sldId id="296" r:id="rId4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8" autoAdjust="0"/>
  </p:normalViewPr>
  <p:slideViewPr>
    <p:cSldViewPr>
      <p:cViewPr varScale="1">
        <p:scale>
          <a:sx n="73" d="100"/>
          <a:sy n="73" d="100"/>
        </p:scale>
        <p:origin x="3222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8DB5-CDA9-481E-B189-537F4C38F6D6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C790-2D1E-4412-9117-AAFFCA24BE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F5CD-B8A8-45E1-9F8B-D070A762A445}" type="datetimeFigureOut">
              <a:rPr lang="zh-CN" altLang="en-US" smtClean="0"/>
              <a:pPr/>
              <a:t>2023/6/4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8459-5F45-4FAA-B89E-0CE5C31E6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5.png"/><Relationship Id="rId7" Type="http://schemas.openxmlformats.org/officeDocument/2006/relationships/image" Target="../media/image17.tiff"/><Relationship Id="rId12" Type="http://schemas.openxmlformats.org/officeDocument/2006/relationships/image" Target="../media/image21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5.wdp"/><Relationship Id="rId9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id="{68FE1D1A-A88B-1864-A0AF-7F6E800E38A8}"/>
              </a:ext>
            </a:extLst>
          </p:cNvPr>
          <p:cNvSpPr txBox="1"/>
          <p:nvPr/>
        </p:nvSpPr>
        <p:spPr>
          <a:xfrm>
            <a:off x="25437" y="-32467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FigS5A</a:t>
            </a:r>
            <a:endParaRPr lang="zh-CN" altLang="en-US" sz="14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3858A51-707A-F7EF-43E2-CF583984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5223" r="-1542" b="528"/>
          <a:stretch/>
        </p:blipFill>
        <p:spPr>
          <a:xfrm>
            <a:off x="3367360" y="344918"/>
            <a:ext cx="3168313" cy="196110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95E2C8-55A4-BB0C-E2EA-0EDC15C84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" y="285086"/>
            <a:ext cx="3121152" cy="208076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1B25D5A-24C4-D4DC-93B3-CDEBD42BEB0A}"/>
              </a:ext>
            </a:extLst>
          </p:cNvPr>
          <p:cNvSpPr/>
          <p:nvPr/>
        </p:nvSpPr>
        <p:spPr>
          <a:xfrm>
            <a:off x="1447950" y="1475603"/>
            <a:ext cx="504056" cy="1440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25A793-3EBF-D663-C290-E233DAA9BD55}"/>
              </a:ext>
            </a:extLst>
          </p:cNvPr>
          <p:cNvSpPr/>
          <p:nvPr/>
        </p:nvSpPr>
        <p:spPr>
          <a:xfrm>
            <a:off x="4653136" y="1640632"/>
            <a:ext cx="432048" cy="171818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2C3ECD6-DE06-1C06-DF19-E9BADA2E88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" t="-6140" r="266" b="-1135"/>
          <a:stretch/>
        </p:blipFill>
        <p:spPr>
          <a:xfrm>
            <a:off x="44624" y="2648744"/>
            <a:ext cx="3140968" cy="223224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90024B5-1619-BAAD-D0A0-166301F00831}"/>
              </a:ext>
            </a:extLst>
          </p:cNvPr>
          <p:cNvSpPr/>
          <p:nvPr/>
        </p:nvSpPr>
        <p:spPr>
          <a:xfrm>
            <a:off x="4581128" y="1352600"/>
            <a:ext cx="504056" cy="1718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1BE2DC07-0921-4C22-3F35-2823E7699FD1}"/>
              </a:ext>
            </a:extLst>
          </p:cNvPr>
          <p:cNvSpPr txBox="1"/>
          <p:nvPr/>
        </p:nvSpPr>
        <p:spPr>
          <a:xfrm>
            <a:off x="0" y="2453739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FigS5D</a:t>
            </a:r>
            <a:endParaRPr lang="zh-CN" altLang="en-US" sz="14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91FAC24-A0B3-E998-7292-4BC84B4D92D6}"/>
              </a:ext>
            </a:extLst>
          </p:cNvPr>
          <p:cNvSpPr/>
          <p:nvPr/>
        </p:nvSpPr>
        <p:spPr>
          <a:xfrm>
            <a:off x="682392" y="4300548"/>
            <a:ext cx="504056" cy="1718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1A2745B0-5EC6-8096-CE4E-43249D32B6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09" y="2769000"/>
            <a:ext cx="3121152" cy="208076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7B7FEAC-C860-6DEF-5ED2-AF75EC8E2404}"/>
              </a:ext>
            </a:extLst>
          </p:cNvPr>
          <p:cNvSpPr/>
          <p:nvPr/>
        </p:nvSpPr>
        <p:spPr>
          <a:xfrm>
            <a:off x="4210784" y="4300548"/>
            <a:ext cx="504056" cy="1718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4E328880-7C84-020D-EABD-1E49C08D5EA5}"/>
              </a:ext>
            </a:extLst>
          </p:cNvPr>
          <p:cNvSpPr txBox="1"/>
          <p:nvPr/>
        </p:nvSpPr>
        <p:spPr>
          <a:xfrm>
            <a:off x="1259188" y="170031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24">
            <a:extLst>
              <a:ext uri="{FF2B5EF4-FFF2-40B4-BE49-F238E27FC236}">
                <a16:creationId xmlns:a16="http://schemas.microsoft.com/office/drawing/2014/main" id="{446D9133-9785-1DF9-CCAF-CAC28E6A281B}"/>
              </a:ext>
            </a:extLst>
          </p:cNvPr>
          <p:cNvSpPr txBox="1"/>
          <p:nvPr/>
        </p:nvSpPr>
        <p:spPr>
          <a:xfrm>
            <a:off x="4581128" y="447236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85422774-1F88-FB37-5CEA-564B2F0ABF24}"/>
              </a:ext>
            </a:extLst>
          </p:cNvPr>
          <p:cNvSpPr txBox="1"/>
          <p:nvPr/>
        </p:nvSpPr>
        <p:spPr>
          <a:xfrm>
            <a:off x="1201118" y="447633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C73DE59A-DD84-F9CA-A2A1-E8C886830232}"/>
              </a:ext>
            </a:extLst>
          </p:cNvPr>
          <p:cNvSpPr txBox="1"/>
          <p:nvPr/>
        </p:nvSpPr>
        <p:spPr>
          <a:xfrm>
            <a:off x="4546376" y="170031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5528DCE6-62A9-C2B4-3416-9A16EFC4D6F0}"/>
              </a:ext>
            </a:extLst>
          </p:cNvPr>
          <p:cNvSpPr txBox="1"/>
          <p:nvPr/>
        </p:nvSpPr>
        <p:spPr>
          <a:xfrm>
            <a:off x="57111" y="4893619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S5G-HCC1806-DDP</a:t>
            </a:r>
            <a:endParaRPr lang="zh-CN" altLang="en-US" sz="140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34278680-E9FD-3533-A985-7D213582A1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4" t="-4020" r="-120" b="818"/>
          <a:stretch/>
        </p:blipFill>
        <p:spPr>
          <a:xfrm>
            <a:off x="3301401" y="7423206"/>
            <a:ext cx="3182768" cy="214761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854FF63-12CF-94C0-DCB7-7894078ACB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8" t="-2610" r="-2124" b="-603"/>
          <a:stretch/>
        </p:blipFill>
        <p:spPr>
          <a:xfrm>
            <a:off x="-314955" y="7452261"/>
            <a:ext cx="3493218" cy="214761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4098B2A-F723-C349-C219-041014BF81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" y="5163882"/>
            <a:ext cx="3121152" cy="2080768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5944071-FF69-93BF-7D3B-889BCD2D01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09" y="5192597"/>
            <a:ext cx="3121152" cy="2080768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1B7B0C26-F5CF-2E77-A6EB-D272AF267326}"/>
              </a:ext>
            </a:extLst>
          </p:cNvPr>
          <p:cNvSpPr/>
          <p:nvPr/>
        </p:nvSpPr>
        <p:spPr>
          <a:xfrm>
            <a:off x="1007160" y="6222280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C597108-B8BB-BF31-29AE-A4DE5D199474}"/>
              </a:ext>
            </a:extLst>
          </p:cNvPr>
          <p:cNvSpPr/>
          <p:nvPr/>
        </p:nvSpPr>
        <p:spPr>
          <a:xfrm>
            <a:off x="4293096" y="8625408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E4835AD-EED2-B010-45CC-74B73AE78655}"/>
              </a:ext>
            </a:extLst>
          </p:cNvPr>
          <p:cNvSpPr/>
          <p:nvPr/>
        </p:nvSpPr>
        <p:spPr>
          <a:xfrm>
            <a:off x="934420" y="8625408"/>
            <a:ext cx="944846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26CA9F7-419B-126A-757E-C234714170E6}"/>
              </a:ext>
            </a:extLst>
          </p:cNvPr>
          <p:cNvSpPr/>
          <p:nvPr/>
        </p:nvSpPr>
        <p:spPr>
          <a:xfrm>
            <a:off x="4475953" y="6485394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9DD91336-7A7B-C424-BBEC-EBB4225551ED}"/>
              </a:ext>
            </a:extLst>
          </p:cNvPr>
          <p:cNvSpPr txBox="1"/>
          <p:nvPr/>
        </p:nvSpPr>
        <p:spPr>
          <a:xfrm>
            <a:off x="1177610" y="655734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C7B9919D-856B-96BB-7820-5FE375279B6D}"/>
              </a:ext>
            </a:extLst>
          </p:cNvPr>
          <p:cNvSpPr txBox="1"/>
          <p:nvPr/>
        </p:nvSpPr>
        <p:spPr>
          <a:xfrm>
            <a:off x="934420" y="8912875"/>
            <a:ext cx="141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24">
            <a:extLst>
              <a:ext uri="{FF2B5EF4-FFF2-40B4-BE49-F238E27FC236}">
                <a16:creationId xmlns:a16="http://schemas.microsoft.com/office/drawing/2014/main" id="{F8538672-3EDE-85C6-A8DD-62C9D6A2251A}"/>
              </a:ext>
            </a:extLst>
          </p:cNvPr>
          <p:cNvSpPr txBox="1"/>
          <p:nvPr/>
        </p:nvSpPr>
        <p:spPr>
          <a:xfrm>
            <a:off x="4627987" y="8875776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24">
            <a:extLst>
              <a:ext uri="{FF2B5EF4-FFF2-40B4-BE49-F238E27FC236}">
                <a16:creationId xmlns:a16="http://schemas.microsoft.com/office/drawing/2014/main" id="{46C34231-B55C-11CD-E26C-04693B72CF91}"/>
              </a:ext>
            </a:extLst>
          </p:cNvPr>
          <p:cNvSpPr txBox="1"/>
          <p:nvPr/>
        </p:nvSpPr>
        <p:spPr>
          <a:xfrm>
            <a:off x="4627987" y="675578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7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0AD8BF12-B6F6-FA33-D208-453A920948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00" t="-847" r="-2332" b="-1815"/>
          <a:stretch/>
        </p:blipFill>
        <p:spPr>
          <a:xfrm>
            <a:off x="3275282" y="2441972"/>
            <a:ext cx="3247711" cy="2136666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733D7E4-88AF-AB1B-C9E6-E4E8A5D1D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66" t="-592" r="-2548" b="-2072"/>
          <a:stretch/>
        </p:blipFill>
        <p:spPr>
          <a:xfrm>
            <a:off x="-4378" y="2515600"/>
            <a:ext cx="3284671" cy="2136667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3B0962-D75A-9328-0474-A12E983A9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36" t="-2258" r="-2175" b="1062"/>
          <a:stretch/>
        </p:blipFill>
        <p:spPr>
          <a:xfrm>
            <a:off x="3280293" y="409507"/>
            <a:ext cx="3218962" cy="210609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FF4C885-A037-C93B-B9B3-FC9CC1BD4F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4" t="-3505" r="-416" b="-3073"/>
          <a:stretch/>
        </p:blipFill>
        <p:spPr>
          <a:xfrm>
            <a:off x="-42862" y="299422"/>
            <a:ext cx="3284671" cy="2217634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sp>
        <p:nvSpPr>
          <p:cNvPr id="47" name="TextBox 24">
            <a:extLst>
              <a:ext uri="{FF2B5EF4-FFF2-40B4-BE49-F238E27FC236}">
                <a16:creationId xmlns:a16="http://schemas.microsoft.com/office/drawing/2014/main" id="{5528DCE6-62A9-C2B4-3416-9A16EFC4D6F0}"/>
              </a:ext>
            </a:extLst>
          </p:cNvPr>
          <p:cNvSpPr txBox="1"/>
          <p:nvPr/>
        </p:nvSpPr>
        <p:spPr>
          <a:xfrm>
            <a:off x="177002" y="117518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S5G-HCC1806-AZD</a:t>
            </a:r>
            <a:endParaRPr lang="zh-CN" altLang="en-US" sz="140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1B7B0C26-F5CF-2E77-A6EB-D272AF267326}"/>
              </a:ext>
            </a:extLst>
          </p:cNvPr>
          <p:cNvSpPr/>
          <p:nvPr/>
        </p:nvSpPr>
        <p:spPr>
          <a:xfrm>
            <a:off x="844887" y="1672106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C597108-B8BB-BF31-29AE-A4DE5D199474}"/>
              </a:ext>
            </a:extLst>
          </p:cNvPr>
          <p:cNvSpPr/>
          <p:nvPr/>
        </p:nvSpPr>
        <p:spPr>
          <a:xfrm>
            <a:off x="4676614" y="3773630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E4835AD-EED2-B010-45CC-74B73AE78655}"/>
              </a:ext>
            </a:extLst>
          </p:cNvPr>
          <p:cNvSpPr/>
          <p:nvPr/>
        </p:nvSpPr>
        <p:spPr>
          <a:xfrm>
            <a:off x="1536104" y="3617728"/>
            <a:ext cx="944846" cy="18314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26CA9F7-419B-126A-757E-C234714170E6}"/>
              </a:ext>
            </a:extLst>
          </p:cNvPr>
          <p:cNvSpPr/>
          <p:nvPr/>
        </p:nvSpPr>
        <p:spPr>
          <a:xfrm>
            <a:off x="3708290" y="1712640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9DD91336-7A7B-C424-BBEC-EBB4225551ED}"/>
              </a:ext>
            </a:extLst>
          </p:cNvPr>
          <p:cNvSpPr txBox="1"/>
          <p:nvPr/>
        </p:nvSpPr>
        <p:spPr>
          <a:xfrm>
            <a:off x="1306339" y="188777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C7B9919D-856B-96BB-7820-5FE375279B6D}"/>
              </a:ext>
            </a:extLst>
          </p:cNvPr>
          <p:cNvSpPr txBox="1"/>
          <p:nvPr/>
        </p:nvSpPr>
        <p:spPr>
          <a:xfrm>
            <a:off x="1577251" y="3986634"/>
            <a:ext cx="617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24">
            <a:extLst>
              <a:ext uri="{FF2B5EF4-FFF2-40B4-BE49-F238E27FC236}">
                <a16:creationId xmlns:a16="http://schemas.microsoft.com/office/drawing/2014/main" id="{46C34231-B55C-11CD-E26C-04693B72CF91}"/>
              </a:ext>
            </a:extLst>
          </p:cNvPr>
          <p:cNvSpPr txBox="1"/>
          <p:nvPr/>
        </p:nvSpPr>
        <p:spPr>
          <a:xfrm>
            <a:off x="4142899" y="208870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8327A7-DFC2-76D7-9F62-3ACAB39071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42" t="-2751" r="-2872" b="-5934"/>
          <a:stretch/>
        </p:blipFill>
        <p:spPr>
          <a:xfrm>
            <a:off x="1798" y="4596318"/>
            <a:ext cx="3284671" cy="2261988"/>
          </a:xfrm>
          <a:prstGeom prst="rect">
            <a:avLst/>
          </a:prstGeom>
          <a:ln w="12700" cap="sq" cmpd="thickThin">
            <a:noFill/>
            <a:prstDash val="solid"/>
            <a:miter lim="800000"/>
          </a:ln>
          <a:effectLst/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D54E0FE3-3A32-63E1-C730-A4E5C63EB2C7}"/>
              </a:ext>
            </a:extLst>
          </p:cNvPr>
          <p:cNvSpPr txBox="1"/>
          <p:nvPr/>
        </p:nvSpPr>
        <p:spPr>
          <a:xfrm>
            <a:off x="4755554" y="3986634"/>
            <a:ext cx="80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24">
            <a:extLst>
              <a:ext uri="{FF2B5EF4-FFF2-40B4-BE49-F238E27FC236}">
                <a16:creationId xmlns:a16="http://schemas.microsoft.com/office/drawing/2014/main" id="{F8538672-3EDE-85C6-A8DD-62C9D6A2251A}"/>
              </a:ext>
            </a:extLst>
          </p:cNvPr>
          <p:cNvSpPr txBox="1"/>
          <p:nvPr/>
        </p:nvSpPr>
        <p:spPr>
          <a:xfrm>
            <a:off x="1211801" y="6208872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AB7F72E-F870-3D03-208C-3426052BDE60}"/>
              </a:ext>
            </a:extLst>
          </p:cNvPr>
          <p:cNvSpPr/>
          <p:nvPr/>
        </p:nvSpPr>
        <p:spPr>
          <a:xfrm>
            <a:off x="901776" y="5908561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0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6AE9F3-22E2-F978-988D-038A17425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4" y="330787"/>
            <a:ext cx="3121152" cy="20807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4158A4-CB46-45A1-A757-D1646E3A2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93" t="257" r="-1935" b="-2173"/>
          <a:stretch/>
        </p:blipFill>
        <p:spPr>
          <a:xfrm>
            <a:off x="0" y="2670562"/>
            <a:ext cx="3225780" cy="2121112"/>
          </a:xfrm>
          <a:prstGeom prst="rect">
            <a:avLst/>
          </a:prstGeom>
          <a:ln w="12700">
            <a:noFill/>
          </a:ln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AE4835AD-EED2-B010-45CC-74B73AE78655}"/>
              </a:ext>
            </a:extLst>
          </p:cNvPr>
          <p:cNvSpPr/>
          <p:nvPr/>
        </p:nvSpPr>
        <p:spPr>
          <a:xfrm>
            <a:off x="1387310" y="3763606"/>
            <a:ext cx="944845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3A49F4-8120-5D96-2247-C7C099D2B1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6" t="-6539" r="-818" b="-3585"/>
          <a:stretch/>
        </p:blipFill>
        <p:spPr>
          <a:xfrm>
            <a:off x="-104640" y="214382"/>
            <a:ext cx="3254351" cy="2291925"/>
          </a:xfrm>
          <a:prstGeom prst="rect">
            <a:avLst/>
          </a:prstGeom>
          <a:ln w="12700">
            <a:noFill/>
          </a:ln>
        </p:spPr>
      </p:pic>
      <p:sp>
        <p:nvSpPr>
          <p:cNvPr id="47" name="TextBox 24">
            <a:extLst>
              <a:ext uri="{FF2B5EF4-FFF2-40B4-BE49-F238E27FC236}">
                <a16:creationId xmlns:a16="http://schemas.microsoft.com/office/drawing/2014/main" id="{5528DCE6-62A9-C2B4-3416-9A16EFC4D6F0}"/>
              </a:ext>
            </a:extLst>
          </p:cNvPr>
          <p:cNvSpPr txBox="1"/>
          <p:nvPr/>
        </p:nvSpPr>
        <p:spPr>
          <a:xfrm>
            <a:off x="185840" y="30309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S5G-HCC1937-DDP</a:t>
            </a:r>
            <a:endParaRPr lang="zh-CN" altLang="en-US" sz="140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1B7B0C26-F5CF-2E77-A6EB-D272AF267326}"/>
              </a:ext>
            </a:extLst>
          </p:cNvPr>
          <p:cNvSpPr/>
          <p:nvPr/>
        </p:nvSpPr>
        <p:spPr>
          <a:xfrm>
            <a:off x="844887" y="1672106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26CA9F7-419B-126A-757E-C234714170E6}"/>
              </a:ext>
            </a:extLst>
          </p:cNvPr>
          <p:cNvSpPr/>
          <p:nvPr/>
        </p:nvSpPr>
        <p:spPr>
          <a:xfrm>
            <a:off x="4099238" y="1672106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9DD91336-7A7B-C424-BBEC-EBB4225551ED}"/>
              </a:ext>
            </a:extLst>
          </p:cNvPr>
          <p:cNvSpPr txBox="1"/>
          <p:nvPr/>
        </p:nvSpPr>
        <p:spPr>
          <a:xfrm>
            <a:off x="1306339" y="188777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C7B9919D-856B-96BB-7820-5FE375279B6D}"/>
              </a:ext>
            </a:extLst>
          </p:cNvPr>
          <p:cNvSpPr txBox="1"/>
          <p:nvPr/>
        </p:nvSpPr>
        <p:spPr>
          <a:xfrm>
            <a:off x="921265" y="4164138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24">
            <a:extLst>
              <a:ext uri="{FF2B5EF4-FFF2-40B4-BE49-F238E27FC236}">
                <a16:creationId xmlns:a16="http://schemas.microsoft.com/office/drawing/2014/main" id="{46C34231-B55C-11CD-E26C-04693B72CF91}"/>
              </a:ext>
            </a:extLst>
          </p:cNvPr>
          <p:cNvSpPr txBox="1"/>
          <p:nvPr/>
        </p:nvSpPr>
        <p:spPr>
          <a:xfrm>
            <a:off x="4481358" y="189275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A3E1AC8-680C-44E1-41CC-A33BCB0D28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6" t="201" r="-946" b="-6496"/>
          <a:stretch/>
        </p:blipFill>
        <p:spPr>
          <a:xfrm>
            <a:off x="3272520" y="2549468"/>
            <a:ext cx="3225779" cy="2211721"/>
          </a:xfrm>
          <a:prstGeom prst="rect">
            <a:avLst/>
          </a:prstGeom>
          <a:ln w="12700">
            <a:noFill/>
          </a:ln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7AB7F72E-F870-3D03-208C-3426052BDE60}"/>
              </a:ext>
            </a:extLst>
          </p:cNvPr>
          <p:cNvSpPr/>
          <p:nvPr/>
        </p:nvSpPr>
        <p:spPr>
          <a:xfrm>
            <a:off x="4140667" y="3752874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24">
            <a:extLst>
              <a:ext uri="{FF2B5EF4-FFF2-40B4-BE49-F238E27FC236}">
                <a16:creationId xmlns:a16="http://schemas.microsoft.com/office/drawing/2014/main" id="{F8538672-3EDE-85C6-A8DD-62C9D6A2251A}"/>
              </a:ext>
            </a:extLst>
          </p:cNvPr>
          <p:cNvSpPr txBox="1"/>
          <p:nvPr/>
        </p:nvSpPr>
        <p:spPr>
          <a:xfrm>
            <a:off x="4518161" y="4061667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D15F78-91D3-230F-8A6B-2EDFAA0256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7" t="-305" r="-3205" b="-52"/>
          <a:stretch/>
        </p:blipFill>
        <p:spPr>
          <a:xfrm>
            <a:off x="3222170" y="7725715"/>
            <a:ext cx="3272518" cy="2088231"/>
          </a:xfrm>
          <a:prstGeom prst="rect">
            <a:avLst/>
          </a:prstGeom>
          <a:ln w="12700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DC6DBB-379D-8908-3452-B5D4069E337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" t="-2081" r="-2424" b="-4214"/>
          <a:stretch/>
        </p:blipFill>
        <p:spPr>
          <a:xfrm>
            <a:off x="3161436" y="5544507"/>
            <a:ext cx="3296275" cy="2211720"/>
          </a:xfrm>
          <a:prstGeom prst="rect">
            <a:avLst/>
          </a:prstGeom>
          <a:ln w="12700"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24EB60-EDE6-1847-B093-A747B35012F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37" t="-4164" r="-92" b="-2105"/>
          <a:stretch/>
        </p:blipFill>
        <p:spPr>
          <a:xfrm>
            <a:off x="-95330" y="7663971"/>
            <a:ext cx="3225780" cy="2211720"/>
          </a:xfrm>
          <a:prstGeom prst="rect">
            <a:avLst/>
          </a:prstGeom>
          <a:ln w="12700">
            <a:noFill/>
          </a:ln>
        </p:spPr>
      </p:pic>
      <p:sp>
        <p:nvSpPr>
          <p:cNvPr id="13" name="TextBox 24">
            <a:extLst>
              <a:ext uri="{FF2B5EF4-FFF2-40B4-BE49-F238E27FC236}">
                <a16:creationId xmlns:a16="http://schemas.microsoft.com/office/drawing/2014/main" id="{59F97712-5DE7-D3D1-D4C0-98D2D9E796C6}"/>
              </a:ext>
            </a:extLst>
          </p:cNvPr>
          <p:cNvSpPr txBox="1"/>
          <p:nvPr/>
        </p:nvSpPr>
        <p:spPr>
          <a:xfrm>
            <a:off x="-16252" y="5274173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Fig S5G-HCC1937-AZD</a:t>
            </a:r>
            <a:endParaRPr lang="zh-CN" altLang="en-US" sz="14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44B58B-0032-2228-287F-15CB0C8FC3EC}"/>
              </a:ext>
            </a:extLst>
          </p:cNvPr>
          <p:cNvSpPr/>
          <p:nvPr/>
        </p:nvSpPr>
        <p:spPr>
          <a:xfrm>
            <a:off x="3907768" y="6856957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72680102-CBCB-CB22-8634-58AA98F95331}"/>
              </a:ext>
            </a:extLst>
          </p:cNvPr>
          <p:cNvSpPr txBox="1"/>
          <p:nvPr/>
        </p:nvSpPr>
        <p:spPr>
          <a:xfrm>
            <a:off x="4438317" y="718008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γH2AX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BFFA646-A68E-5C93-480B-B99F9F2FDBC3}"/>
              </a:ext>
            </a:extLst>
          </p:cNvPr>
          <p:cNvSpPr/>
          <p:nvPr/>
        </p:nvSpPr>
        <p:spPr>
          <a:xfrm>
            <a:off x="1306339" y="8878746"/>
            <a:ext cx="944845" cy="2507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80D340B1-B514-B5AC-B238-1B8FEFA47CDA}"/>
              </a:ext>
            </a:extLst>
          </p:cNvPr>
          <p:cNvSpPr txBox="1"/>
          <p:nvPr/>
        </p:nvSpPr>
        <p:spPr>
          <a:xfrm>
            <a:off x="925751" y="9297416"/>
            <a:ext cx="146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PARP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cl-PARP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F0D514D-7446-5226-8244-4DE2874502E9}"/>
              </a:ext>
            </a:extLst>
          </p:cNvPr>
          <p:cNvSpPr/>
          <p:nvPr/>
        </p:nvSpPr>
        <p:spPr>
          <a:xfrm>
            <a:off x="4513241" y="8866070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035D3FDE-4BC2-BC42-EEB0-0E75DEE7B338}"/>
              </a:ext>
            </a:extLst>
          </p:cNvPr>
          <p:cNvSpPr txBox="1"/>
          <p:nvPr/>
        </p:nvSpPr>
        <p:spPr>
          <a:xfrm>
            <a:off x="4459316" y="9209045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β-Actin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A2D90D7-2E79-E1D7-809C-E162F0664D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" y="5544507"/>
            <a:ext cx="3121152" cy="2080768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883DCAA0-C2E3-F1C6-151F-3DC6C1AB9178}"/>
              </a:ext>
            </a:extLst>
          </p:cNvPr>
          <p:cNvSpPr/>
          <p:nvPr/>
        </p:nvSpPr>
        <p:spPr>
          <a:xfrm>
            <a:off x="633361" y="6718740"/>
            <a:ext cx="944846" cy="1708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98F2D367-B782-CB4D-BEC2-CE1100C10150}"/>
              </a:ext>
            </a:extLst>
          </p:cNvPr>
          <p:cNvSpPr txBox="1"/>
          <p:nvPr/>
        </p:nvSpPr>
        <p:spPr>
          <a:xfrm>
            <a:off x="1231798" y="718824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ITGB4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5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37</Words>
  <Application>Microsoft Office PowerPoint</Application>
  <PresentationFormat>A4 纸张(210x297 毫米)</PresentationFormat>
  <Paragraphs>27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个人用户</dc:creator>
  <cp:lastModifiedBy>任 文龙</cp:lastModifiedBy>
  <cp:revision>240</cp:revision>
  <dcterms:created xsi:type="dcterms:W3CDTF">2023-02-16T12:33:32Z</dcterms:created>
  <dcterms:modified xsi:type="dcterms:W3CDTF">2023-06-04T06:13:12Z</dcterms:modified>
</cp:coreProperties>
</file>