
<file path=[Content_Types].xml><?xml version="1.0" encoding="utf-8"?>
<Types xmlns="http://schemas.openxmlformats.org/package/2006/content-types">
  <Default Extension="jpeg" ContentType="image/jpeg"/>
  <Default Extension="JPG" ContentType="image/.jpg"/>
  <Default Extension="tiff" ContentType="image/tiff"/>
  <Default Extension="wdp" ContentType="image/vnd.ms-photo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97" r:id="rId3"/>
    <p:sldId id="298" r:id="rId4"/>
  </p:sldIdLst>
  <p:sldSz cx="6858000" cy="9906000" type="A4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28" autoAdjust="0"/>
  </p:normalViewPr>
  <p:slideViewPr>
    <p:cSldViewPr showGuides="1">
      <p:cViewPr varScale="1">
        <p:scale>
          <a:sx n="73" d="100"/>
          <a:sy n="73" d="100"/>
        </p:scale>
        <p:origin x="3222" y="6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8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C8DB5-CDA9-481E-B189-537F4C38F6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AC790-2D1E-4412-9117-AAFFCA24BE2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5.tiff"/><Relationship Id="rId4" Type="http://schemas.openxmlformats.org/officeDocument/2006/relationships/image" Target="../media/image4.png"/><Relationship Id="rId3" Type="http://schemas.openxmlformats.org/officeDocument/2006/relationships/image" Target="../media/image3.tiff"/><Relationship Id="rId2" Type="http://schemas.openxmlformats.org/officeDocument/2006/relationships/image" Target="../media/image2.tiff"/><Relationship Id="rId1" Type="http://schemas.openxmlformats.org/officeDocument/2006/relationships/image" Target="../media/image1.tiff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tiff"/><Relationship Id="rId8" Type="http://schemas.openxmlformats.org/officeDocument/2006/relationships/tags" Target="../tags/tag2.xml"/><Relationship Id="rId7" Type="http://schemas.openxmlformats.org/officeDocument/2006/relationships/image" Target="../media/image11.tiff"/><Relationship Id="rId6" Type="http://schemas.openxmlformats.org/officeDocument/2006/relationships/tags" Target="../tags/tag1.xml"/><Relationship Id="rId5" Type="http://schemas.microsoft.com/office/2007/relationships/hdphoto" Target="../media/image10.wdp"/><Relationship Id="rId4" Type="http://schemas.openxmlformats.org/officeDocument/2006/relationships/image" Target="../media/image9.png"/><Relationship Id="rId3" Type="http://schemas.openxmlformats.org/officeDocument/2006/relationships/image" Target="../media/image8.tiff"/><Relationship Id="rId2" Type="http://schemas.openxmlformats.org/officeDocument/2006/relationships/image" Target="../media/image7.tiff"/><Relationship Id="rId15" Type="http://schemas.openxmlformats.org/officeDocument/2006/relationships/slideLayout" Target="../slideLayouts/slideLayout7.xml"/><Relationship Id="rId14" Type="http://schemas.openxmlformats.org/officeDocument/2006/relationships/tags" Target="../tags/tag7.xml"/><Relationship Id="rId13" Type="http://schemas.openxmlformats.org/officeDocument/2006/relationships/tags" Target="../tags/tag6.xml"/><Relationship Id="rId12" Type="http://schemas.openxmlformats.org/officeDocument/2006/relationships/tags" Target="../tags/tag5.xml"/><Relationship Id="rId11" Type="http://schemas.openxmlformats.org/officeDocument/2006/relationships/tags" Target="../tags/tag4.xml"/><Relationship Id="rId10" Type="http://schemas.openxmlformats.org/officeDocument/2006/relationships/tags" Target="../tags/tag3.xml"/><Relationship Id="rId1" Type="http://schemas.openxmlformats.org/officeDocument/2006/relationships/image" Target="../media/image6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4"/>
          <p:cNvSpPr txBox="1"/>
          <p:nvPr/>
        </p:nvSpPr>
        <p:spPr>
          <a:xfrm>
            <a:off x="185840" y="30309"/>
            <a:ext cx="6639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/>
              <a:t>Fig S5J</a:t>
            </a:r>
            <a:endParaRPr lang="zh-CN" altLang="en-US" sz="140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1875" y="416496"/>
            <a:ext cx="3121152" cy="2080768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8" y="416496"/>
            <a:ext cx="3121152" cy="2080768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719593" y="1286000"/>
            <a:ext cx="1800200" cy="929948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4031961" y="1567876"/>
            <a:ext cx="1800200" cy="288032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Box 24"/>
          <p:cNvSpPr txBox="1"/>
          <p:nvPr/>
        </p:nvSpPr>
        <p:spPr>
          <a:xfrm>
            <a:off x="4585652" y="1997554"/>
            <a:ext cx="6928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>
                <a:latin typeface="Times New Roman" panose="02020603050405020304" pitchFamily="18" charset="0"/>
                <a:cs typeface="Times New Roman" panose="02020603050405020304" pitchFamily="18" charset="0"/>
              </a:rPr>
              <a:t>ITGB4</a:t>
            </a:r>
            <a:endParaRPr lang="zh-CN" altLang="en-US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24"/>
          <p:cNvSpPr txBox="1"/>
          <p:nvPr/>
        </p:nvSpPr>
        <p:spPr>
          <a:xfrm>
            <a:off x="1318454" y="2218977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>
                <a:latin typeface="Times New Roman" panose="02020603050405020304" pitchFamily="18" charset="0"/>
                <a:cs typeface="Times New Roman" panose="02020603050405020304" pitchFamily="18" charset="0"/>
              </a:rPr>
              <a:t>Flag</a:t>
            </a:r>
            <a:endParaRPr lang="zh-CN" altLang="en-US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24"/>
          <p:cNvSpPr txBox="1"/>
          <p:nvPr/>
        </p:nvSpPr>
        <p:spPr>
          <a:xfrm>
            <a:off x="102771" y="2664416"/>
            <a:ext cx="6992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/>
              <a:t>Fig S5K</a:t>
            </a:r>
            <a:endParaRPr lang="zh-CN" altLang="en-US" sz="1400"/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84" t="-8113" r="-4486" b="-9549"/>
          <a:stretch>
            <a:fillRect/>
          </a:stretch>
        </p:blipFill>
        <p:spPr>
          <a:xfrm>
            <a:off x="-43423" y="5335720"/>
            <a:ext cx="3326229" cy="2448271"/>
          </a:xfrm>
          <a:prstGeom prst="rect">
            <a:avLst/>
          </a:prstGeom>
          <a:ln w="12700">
            <a:noFill/>
          </a:ln>
        </p:spPr>
      </p:pic>
      <p:pic>
        <p:nvPicPr>
          <p:cNvPr id="18" name="图片 1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96" t="-7031" r="-71" b="-3685"/>
          <a:stretch>
            <a:fillRect/>
          </a:stretch>
        </p:blipFill>
        <p:spPr>
          <a:xfrm>
            <a:off x="3375127" y="5331326"/>
            <a:ext cx="3217622" cy="2304256"/>
          </a:xfrm>
          <a:prstGeom prst="rect">
            <a:avLst/>
          </a:prstGeom>
          <a:ln w="12700">
            <a:noFill/>
          </a:ln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3362" y="2972193"/>
            <a:ext cx="3121152" cy="2080768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93" y="2959684"/>
            <a:ext cx="3121152" cy="2080768"/>
          </a:xfrm>
          <a:prstGeom prst="rect">
            <a:avLst/>
          </a:prstGeom>
        </p:spPr>
      </p:pic>
      <p:sp>
        <p:nvSpPr>
          <p:cNvPr id="23" name="矩形 22"/>
          <p:cNvSpPr/>
          <p:nvPr/>
        </p:nvSpPr>
        <p:spPr>
          <a:xfrm>
            <a:off x="3972042" y="3547603"/>
            <a:ext cx="1080120" cy="1010262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TextBox 24"/>
          <p:cNvSpPr txBox="1"/>
          <p:nvPr/>
        </p:nvSpPr>
        <p:spPr>
          <a:xfrm>
            <a:off x="4270683" y="4609976"/>
            <a:ext cx="18084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>
                <a:latin typeface="Times New Roman" panose="02020603050405020304" pitchFamily="18" charset="0"/>
                <a:cs typeface="Times New Roman" panose="02020603050405020304" pitchFamily="18" charset="0"/>
              </a:rPr>
              <a:t>GST(GST Pull-Down)</a:t>
            </a:r>
            <a:endParaRPr lang="zh-CN" altLang="en-US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04968" y="4609976"/>
            <a:ext cx="10294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>
                <a:latin typeface="Times New Roman" panose="02020603050405020304" pitchFamily="18" charset="0"/>
                <a:cs typeface="Times New Roman" panose="02020603050405020304" pitchFamily="18" charset="0"/>
              </a:rPr>
              <a:t>GST(Input)</a:t>
            </a:r>
            <a:endParaRPr lang="zh-CN" altLang="en-US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704174" y="3532675"/>
            <a:ext cx="1080120" cy="1010262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TextBox 24"/>
          <p:cNvSpPr txBox="1"/>
          <p:nvPr/>
        </p:nvSpPr>
        <p:spPr>
          <a:xfrm>
            <a:off x="975412" y="6897216"/>
            <a:ext cx="11897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>
                <a:latin typeface="Times New Roman" panose="02020603050405020304" pitchFamily="18" charset="0"/>
                <a:cs typeface="Times New Roman" panose="02020603050405020304" pitchFamily="18" charset="0"/>
              </a:rPr>
              <a:t>ITGB4(Input)</a:t>
            </a:r>
            <a:endParaRPr lang="zh-CN" altLang="en-US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4"/>
          <p:cNvSpPr txBox="1"/>
          <p:nvPr/>
        </p:nvSpPr>
        <p:spPr>
          <a:xfrm>
            <a:off x="4147940" y="6897215"/>
            <a:ext cx="19783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>
                <a:latin typeface="Times New Roman" panose="02020603050405020304" pitchFamily="18" charset="0"/>
                <a:cs typeface="Times New Roman" panose="02020603050405020304" pitchFamily="18" charset="0"/>
              </a:rPr>
              <a:t>ITGB4(GST Pull-Down)</a:t>
            </a:r>
            <a:endParaRPr lang="zh-CN" altLang="en-US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548680" y="6519713"/>
            <a:ext cx="1021606" cy="197855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/>
          <p:cNvSpPr/>
          <p:nvPr/>
        </p:nvSpPr>
        <p:spPr>
          <a:xfrm>
            <a:off x="4585652" y="6483643"/>
            <a:ext cx="1244522" cy="233926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957" t="-9447" r="-6476" b="-4903"/>
          <a:stretch>
            <a:fillRect/>
          </a:stretch>
        </p:blipFill>
        <p:spPr>
          <a:xfrm>
            <a:off x="0" y="554333"/>
            <a:ext cx="3384376" cy="2379382"/>
          </a:xfrm>
          <a:prstGeom prst="rect">
            <a:avLst/>
          </a:prstGeom>
          <a:ln w="12700">
            <a:noFill/>
          </a:ln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084" y="712890"/>
            <a:ext cx="3121152" cy="2080768"/>
          </a:xfrm>
          <a:prstGeom prst="rect">
            <a:avLst/>
          </a:prstGeom>
        </p:spPr>
      </p:pic>
      <p:sp>
        <p:nvSpPr>
          <p:cNvPr id="4" name="TextBox 24"/>
          <p:cNvSpPr txBox="1"/>
          <p:nvPr/>
        </p:nvSpPr>
        <p:spPr>
          <a:xfrm>
            <a:off x="185840" y="30309"/>
            <a:ext cx="7601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/>
              <a:t>Fig S5M</a:t>
            </a:r>
            <a:endParaRPr lang="zh-CN" altLang="en-US" sz="1400"/>
          </a:p>
        </p:txBody>
      </p:sp>
      <p:sp>
        <p:nvSpPr>
          <p:cNvPr id="10" name="矩形 9"/>
          <p:cNvSpPr/>
          <p:nvPr/>
        </p:nvSpPr>
        <p:spPr>
          <a:xfrm>
            <a:off x="4437112" y="1878377"/>
            <a:ext cx="1368152" cy="194303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24"/>
          <p:cNvSpPr txBox="1"/>
          <p:nvPr/>
        </p:nvSpPr>
        <p:spPr>
          <a:xfrm>
            <a:off x="1186264" y="2134821"/>
            <a:ext cx="1330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>
                <a:latin typeface="Times New Roman" panose="02020603050405020304" pitchFamily="18" charset="0"/>
                <a:cs typeface="Times New Roman" panose="02020603050405020304" pitchFamily="18" charset="0"/>
              </a:rPr>
              <a:t>Flag</a:t>
            </a:r>
            <a:r>
              <a:rPr lang="zh-CN" alt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1400">
                <a:latin typeface="Times New Roman" panose="02020603050405020304" pitchFamily="18" charset="0"/>
                <a:cs typeface="Times New Roman" panose="02020603050405020304" pitchFamily="18" charset="0"/>
              </a:rPr>
              <a:t> Input </a:t>
            </a:r>
            <a:r>
              <a:rPr lang="zh-CN" alt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zh-CN" altLang="en-US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图片包含 游戏机&#10;&#10;描述已自动生成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14" t="-5344" r="-3820" b="-421"/>
          <a:stretch>
            <a:fillRect/>
          </a:stretch>
        </p:blipFill>
        <p:spPr>
          <a:xfrm>
            <a:off x="-75456" y="2761975"/>
            <a:ext cx="3384376" cy="2200724"/>
          </a:xfrm>
          <a:prstGeom prst="rect">
            <a:avLst/>
          </a:prstGeom>
          <a:ln w="12700">
            <a:noFill/>
          </a:ln>
        </p:spPr>
      </p:pic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4800" t="-8845" r="-3608" b="-5480"/>
          <a:stretch>
            <a:fillRect/>
          </a:stretch>
        </p:blipFill>
        <p:spPr>
          <a:xfrm>
            <a:off x="3327699" y="2723004"/>
            <a:ext cx="3384376" cy="2379382"/>
          </a:xfrm>
          <a:prstGeom prst="rect">
            <a:avLst/>
          </a:prstGeom>
          <a:ln w="12700">
            <a:noFill/>
          </a:ln>
        </p:spPr>
      </p:pic>
      <p:sp>
        <p:nvSpPr>
          <p:cNvPr id="16" name="TextBox 24"/>
          <p:cNvSpPr txBox="1"/>
          <p:nvPr/>
        </p:nvSpPr>
        <p:spPr>
          <a:xfrm>
            <a:off x="4511382" y="2134821"/>
            <a:ext cx="10663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>
                <a:latin typeface="Times New Roman" panose="02020603050405020304" pitchFamily="18" charset="0"/>
                <a:cs typeface="Times New Roman" panose="02020603050405020304" pitchFamily="18" charset="0"/>
              </a:rPr>
              <a:t>Flag</a:t>
            </a:r>
            <a:r>
              <a:rPr lang="zh-CN" alt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1400">
                <a:latin typeface="Times New Roman" panose="02020603050405020304" pitchFamily="18" charset="0"/>
                <a:cs typeface="Times New Roman" panose="02020603050405020304" pitchFamily="18" charset="0"/>
              </a:rPr>
              <a:t> IP</a:t>
            </a:r>
            <a:r>
              <a:rPr lang="zh-CN" alt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zh-CN" altLang="en-US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52736" y="1840877"/>
            <a:ext cx="1368152" cy="196693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24"/>
          <p:cNvSpPr txBox="1"/>
          <p:nvPr/>
        </p:nvSpPr>
        <p:spPr>
          <a:xfrm>
            <a:off x="1165119" y="4468488"/>
            <a:ext cx="15199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>
                <a:latin typeface="Times New Roman" panose="02020603050405020304" pitchFamily="18" charset="0"/>
                <a:cs typeface="Times New Roman" panose="02020603050405020304" pitchFamily="18" charset="0"/>
              </a:rPr>
              <a:t>ITGB4</a:t>
            </a:r>
            <a:r>
              <a:rPr lang="zh-CN" alt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1400">
                <a:latin typeface="Times New Roman" panose="02020603050405020304" pitchFamily="18" charset="0"/>
                <a:cs typeface="Times New Roman" panose="02020603050405020304" pitchFamily="18" charset="0"/>
              </a:rPr>
              <a:t> Input </a:t>
            </a:r>
            <a:r>
              <a:rPr lang="zh-CN" alt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zh-CN" altLang="en-US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24"/>
          <p:cNvSpPr txBox="1"/>
          <p:nvPr/>
        </p:nvSpPr>
        <p:spPr>
          <a:xfrm>
            <a:off x="4511382" y="4489590"/>
            <a:ext cx="12936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>
                <a:latin typeface="Times New Roman" panose="02020603050405020304" pitchFamily="18" charset="0"/>
                <a:cs typeface="Times New Roman" panose="02020603050405020304" pitchFamily="18" charset="0"/>
              </a:rPr>
              <a:t>ITGB4</a:t>
            </a:r>
            <a:r>
              <a:rPr lang="zh-CN" alt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1400">
                <a:latin typeface="Times New Roman" panose="02020603050405020304" pitchFamily="18" charset="0"/>
                <a:cs typeface="Times New Roman" panose="02020603050405020304" pitchFamily="18" charset="0"/>
              </a:rPr>
              <a:t> IP </a:t>
            </a:r>
            <a:r>
              <a:rPr lang="zh-CN" alt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zh-CN" altLang="en-US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1052736" y="3822237"/>
            <a:ext cx="1368152" cy="541681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4511382" y="3872880"/>
            <a:ext cx="1368152" cy="541681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9" y="5814060"/>
            <a:ext cx="3316224" cy="2210816"/>
          </a:xfrm>
          <a:prstGeom prst="rect">
            <a:avLst/>
          </a:prstGeom>
        </p:spPr>
      </p:pic>
      <p:pic>
        <p:nvPicPr>
          <p:cNvPr id="6" name="图片 5" descr="图片包含 游戏机&#10;&#10;描述已自动生成"/>
          <p:cNvPicPr>
            <a:picLocks noChangeAspect="1"/>
          </p:cNvPicPr>
          <p:nvPr>
            <p:custDataLst>
              <p:tags r:id="rId8"/>
            </p:custDataLst>
          </p:nvPr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635" t="-3589" r="-2866" b="-1386"/>
          <a:stretch>
            <a:fillRect/>
          </a:stretch>
        </p:blipFill>
        <p:spPr>
          <a:xfrm>
            <a:off x="3324633" y="5720620"/>
            <a:ext cx="3558165" cy="2294927"/>
          </a:xfrm>
          <a:prstGeom prst="rect">
            <a:avLst/>
          </a:prstGeom>
          <a:ln w="12700">
            <a:noFill/>
          </a:ln>
        </p:spPr>
      </p:pic>
      <p:sp>
        <p:nvSpPr>
          <p:cNvPr id="8" name="TextBox 24"/>
          <p:cNvSpPr txBox="1"/>
          <p:nvPr>
            <p:custDataLst>
              <p:tags r:id="rId10"/>
            </p:custDataLst>
          </p:nvPr>
        </p:nvSpPr>
        <p:spPr>
          <a:xfrm>
            <a:off x="153481" y="5334433"/>
            <a:ext cx="71628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1400"/>
              <a:t>Fig S5N</a:t>
            </a:r>
            <a:endParaRPr lang="zh-CN" altLang="en-US" sz="1400"/>
          </a:p>
        </p:txBody>
      </p:sp>
      <p:sp>
        <p:nvSpPr>
          <p:cNvPr id="9" name="TextBox 24"/>
          <p:cNvSpPr txBox="1"/>
          <p:nvPr>
            <p:custDataLst>
              <p:tags r:id="rId11"/>
            </p:custDataLst>
          </p:nvPr>
        </p:nvSpPr>
        <p:spPr>
          <a:xfrm>
            <a:off x="759607" y="6863278"/>
            <a:ext cx="6928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1400">
                <a:latin typeface="Times New Roman" panose="02020603050405020304" pitchFamily="18" charset="0"/>
                <a:cs typeface="Times New Roman" panose="02020603050405020304" pitchFamily="18" charset="0"/>
              </a:rPr>
              <a:t>ITGB4</a:t>
            </a:r>
            <a:endParaRPr lang="zh-CN" altLang="en-US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>
            <p:custDataLst>
              <p:tags r:id="rId12"/>
            </p:custDataLst>
          </p:nvPr>
        </p:nvSpPr>
        <p:spPr>
          <a:xfrm>
            <a:off x="1479686" y="6930810"/>
            <a:ext cx="692819" cy="162686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TextBox 24"/>
          <p:cNvSpPr txBox="1"/>
          <p:nvPr>
            <p:custDataLst>
              <p:tags r:id="rId13"/>
            </p:custDataLst>
          </p:nvPr>
        </p:nvSpPr>
        <p:spPr>
          <a:xfrm>
            <a:off x="4913553" y="7171055"/>
            <a:ext cx="73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1400">
                <a:latin typeface="Times New Roman" panose="02020603050405020304" pitchFamily="18" charset="0"/>
                <a:cs typeface="Times New Roman" panose="02020603050405020304" pitchFamily="18" charset="0"/>
              </a:rPr>
              <a:t>β-Actin</a:t>
            </a:r>
            <a:endParaRPr lang="zh-CN" altLang="en-US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>
            <p:custDataLst>
              <p:tags r:id="rId14"/>
            </p:custDataLst>
          </p:nvPr>
        </p:nvSpPr>
        <p:spPr>
          <a:xfrm>
            <a:off x="4913553" y="6992543"/>
            <a:ext cx="734496" cy="130803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PP_MARK_KEY" val="eb111adc-4c61-4ba1-96b1-70a0ecd07c56"/>
  <p:tag name="COMMONDATA" val="eyJoZGlkIjoiNTgxZDZjM2I4MjA5YmRkMmJlNjA5NWE2Y2QzNWNkNzI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</Words>
  <Application>WPS 演示</Application>
  <PresentationFormat>A4 纸张(210x297 毫米)</PresentationFormat>
  <Paragraphs>32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Times New Roman</vt:lpstr>
      <vt:lpstr>Calibri</vt:lpstr>
      <vt:lpstr>微软雅黑</vt:lpstr>
      <vt:lpstr>Arial Unicode MS</vt:lpstr>
      <vt:lpstr>Office 主题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个人用户</dc:creator>
  <cp:lastModifiedBy>可欣</cp:lastModifiedBy>
  <cp:revision>240</cp:revision>
  <dcterms:created xsi:type="dcterms:W3CDTF">2023-02-16T12:33:00Z</dcterms:created>
  <dcterms:modified xsi:type="dcterms:W3CDTF">2023-06-09T08:35:49Z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4A468A71EA384CDE83990785680FF210_12</vt:lpwstr>
  </property>
  <property fmtid="{D5CDD505-2E9C-101B-9397-08002B2CF9AE}" pid="3" name="KSOProductBuildVer">
    <vt:lpwstr>2052-11.1.0.14036</vt:lpwstr>
  </property>
</Properties>
</file>