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5" r:id="rId2"/>
    <p:sldId id="286" r:id="rId3"/>
    <p:sldId id="287" r:id="rId4"/>
    <p:sldId id="288" r:id="rId5"/>
    <p:sldId id="289" r:id="rId6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6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WB-2020\20201117-GTP-RAC1-1806 PCDH-ITGB4,1806 SHB4 SCRAMBLE,1#,2#,1937 SHB4 SCRAMBLE,1#,2#\GTP-RAC1-20201120\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4" y="95216"/>
            <a:ext cx="3321868" cy="2214578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785794" y="1106511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57166" y="809596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Fig6A-HCC1806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615893" y="1359075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5123" name="Picture 3" descr="D:\WB-2020\20201117-GTP-RAC1-1806 PCDH-ITGB4,1806 SHB4 SCRAMBLE,1#,2#,1937 SHB4 SCRAMBLE,1#,2#\TOTAL-RAC1-20201120\6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95216"/>
            <a:ext cx="3321866" cy="2214577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423580" y="1106511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994952" y="809596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Fig6A-HCC1806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253679" y="1359075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5124" name="Picture 4" descr="D:\WB-2020\20201117-GTP-RAC1-1806 PCDH-ITGB4,1806 SHB4 SCRAMBLE,1#,2#,1937 SHB4 SCRAMBLE,1#,2#\TOTAL-B4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4" y="2381232"/>
            <a:ext cx="3321866" cy="221457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857232" y="3392527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28604" y="3095612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Fig6A-HCC1806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813246" y="3645091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5125" name="Picture 5" descr="D:\WB-2020\20201117-GTP-RAC1-1806 PCDH-ITGB4,1806 SHB4 SCRAMBLE,1#,2#,1937 SHB4 SCRAMBLE,1#,2#\TOTAL-GAPDH\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381232"/>
            <a:ext cx="3321867" cy="2214578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143380" y="3321089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714752" y="3024174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Fig6A-HCC1806</a:t>
            </a:r>
            <a:endParaRPr lang="zh-CN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4071942" y="3573653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5126" name="Picture 6" descr="D:\WB-2020\20201230-1937-PCDH-ITGB4-GTP-RAC1\RAC1\GTP-RAC1-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4667248"/>
            <a:ext cx="3321866" cy="2214577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280308" y="5607105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51680" y="5238752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Fig6A-HCC1937</a:t>
            </a:r>
            <a:endParaRPr lang="zh-CN" alt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1110407" y="5931107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5127" name="Picture 7" descr="D:\WB-2020\20201230-1937-PCDH-ITGB4-GTP-RAC1\RAC1\3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4667248"/>
            <a:ext cx="3321868" cy="22145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643578" y="5931107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sp>
        <p:nvSpPr>
          <p:cNvPr id="24" name="矩形 23"/>
          <p:cNvSpPr/>
          <p:nvPr/>
        </p:nvSpPr>
        <p:spPr>
          <a:xfrm>
            <a:off x="5830596" y="5759505"/>
            <a:ext cx="500066" cy="1936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401968" y="5462590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Fig6A-HCC1937</a:t>
            </a:r>
            <a:endParaRPr lang="zh-CN" altLang="en-US" sz="1400"/>
          </a:p>
        </p:txBody>
      </p:sp>
      <p:pic>
        <p:nvPicPr>
          <p:cNvPr id="5128" name="Picture 8" descr="D:\WB-2020\20201230-1937-PCDH-ITGB4-GTP-RAC1\B4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6953264"/>
            <a:ext cx="3321866" cy="2214578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2214554" y="8035997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785926" y="7739082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Fig6A-HCC1937</a:t>
            </a:r>
            <a:endParaRPr lang="zh-CN" alt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2170568" y="8288561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5129" name="Picture 9" descr="D:\WB-2020\20201230-1937-PCDH-ITGB4-GTP-RAC1\GAPDH\1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8" y="6953264"/>
            <a:ext cx="3321866" cy="2214578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5643578" y="8107435"/>
            <a:ext cx="50006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5214950" y="7810520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Fig6A-HCC1937</a:t>
            </a:r>
            <a:endParaRPr lang="zh-CN" altLang="en-US" sz="1400"/>
          </a:p>
        </p:txBody>
      </p:sp>
      <p:sp>
        <p:nvSpPr>
          <p:cNvPr id="33" name="TextBox 32"/>
          <p:cNvSpPr txBox="1"/>
          <p:nvPr/>
        </p:nvSpPr>
        <p:spPr>
          <a:xfrm>
            <a:off x="5568054" y="835999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WB-2020\20201117-GTP-RAC1-1806 PCDH-ITGB4,1806 SHB4 SCRAMBLE,1#,2#,1937 SHB4 SCRAMBLE,1#,2#\GTP-RAC1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1" y="95216"/>
            <a:ext cx="3321867" cy="2214578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401440" y="963635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72812" y="666720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Fig6B-HCC1806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285860" y="1238224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6147" name="Picture 3" descr="D:\WB-2020\20201117-GTP-RAC1-1806 PCDH-ITGB4,1806 SHB4 SCRAMBLE,1#,2#,1937 SHB4 SCRAMBLE,1#,2#\TOTAL-RAC1-20201120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95216"/>
            <a:ext cx="3321868" cy="221457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929198" y="1116035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00570" y="819120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Fig6B-HCC1806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13618" y="1390624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6149" name="Picture 5" descr="D:\WB-2020\20201117-GTP-RAC1-1806 PCDH-ITGB4,1806 SHB4 SCRAMBLE,1#,2#,1937 SHB4 SCRAMBLE,1#,2#\TOTAL-ITGB4-20201120\13.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1" y="2381232"/>
            <a:ext cx="3321867" cy="2214578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428736" y="3249651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0108" y="2952736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Fig6B-HCC1806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1500174" y="3502215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6150" name="Picture 6" descr="D:\WB-2020\20201117-GTP-RAC1-1806 PCDH-ITGB4,1806 SHB4 SCRAMBLE,1#,2#,1937 SHB4 SCRAMBLE,1#,2#\TOTAL-GAPDH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381232"/>
            <a:ext cx="3321866" cy="22145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4643446" y="3392527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214818" y="3095612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Fig6B-HCC1806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4643446" y="3645091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6151" name="Picture 7" descr="D:\WB-2020\20201125-GTP-RAC1-1806 SHB4 SCRAMBLE,1#,2#,1937 SHB4 SCRAMBLE,1#,2#\GTP-RAC1\5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3" y="4667248"/>
            <a:ext cx="3321868" cy="2214578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928802" y="5870832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500174" y="5453066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Fig6B-HCC1937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1813222" y="6145421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6152" name="Picture 8" descr="D:\WB-2020\20201117-GTP-RAC1-1806 PCDH-ITGB4,1806 SHB4 SCRAMBLE,1#,2#,1937 SHB4 SCRAMBLE,1#,2#\TOTAL-RAC1-20201120\7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4667248"/>
            <a:ext cx="3321868" cy="2214578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5572140" y="5656518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143512" y="5381628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Fig6B-HCC1937</a:t>
            </a:r>
            <a:endParaRPr lang="zh-CN" alt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5429264" y="5931107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6154" name="Picture 10" descr="D:\WB-2020\20201117-GTP-RAC1-1806 PCDH-ITGB4,1806 SHB4 SCRAMBLE,1#,2#,1937 SHB4 SCRAMBLE,1#,2#\G-B4\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52" y="6953264"/>
            <a:ext cx="3321866" cy="221457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2000240" y="8217123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sp>
        <p:nvSpPr>
          <p:cNvPr id="30" name="矩形 29"/>
          <p:cNvSpPr/>
          <p:nvPr/>
        </p:nvSpPr>
        <p:spPr>
          <a:xfrm>
            <a:off x="1928802" y="7942534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550728" y="7645619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Fig6B-HCC1937</a:t>
            </a:r>
            <a:endParaRPr lang="zh-CN" altLang="en-US" sz="1400"/>
          </a:p>
        </p:txBody>
      </p:sp>
      <p:pic>
        <p:nvPicPr>
          <p:cNvPr id="6156" name="Picture 12" descr="D:\WB-2020\20201117-GTP-RAC1-1806 PCDH-ITGB4,1806 SHB4 SCRAMBLE,1#,2#,1937 SHB4 SCRAMBLE,1#,2#\G-GAPDH\1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8" y="6953264"/>
            <a:ext cx="3321866" cy="2214578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593024" y="8167710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34" name="矩形 33"/>
          <p:cNvSpPr/>
          <p:nvPr/>
        </p:nvSpPr>
        <p:spPr>
          <a:xfrm>
            <a:off x="5521586" y="7893121"/>
            <a:ext cx="67023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143512" y="7596206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Fig6B-HCC1937</a:t>
            </a:r>
            <a:endParaRPr lang="zh-CN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WB-2020\20201221-1806-pcdh-b4-SIB94-GTP-RAC1-RASCUE\GTP-RAC1\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4" y="95217"/>
            <a:ext cx="3357585" cy="223839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285859" y="1168284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37837" y="859009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Fig6C-HCC1806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214421" y="1523976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7171" name="Picture 3" descr="D:\WB-2020\20201221-1806-pcdh-b4-SIB94-GTP-RAC1-RASCUE\RAC1\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95216"/>
            <a:ext cx="3357586" cy="223839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534278" y="1118871"/>
            <a:ext cx="89498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86256" y="809596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Fig6C-HCC1806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485288" y="1359075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7172" name="Picture 4" descr="D:\WB-2020\20201221-1806-pcdh-b4-SIB94-GTP-RAC1-RASCUE\B4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4" y="2428857"/>
            <a:ext cx="3357586" cy="2238391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000108" y="3404887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52086" y="309561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Fig6C-HCC1806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1142984" y="3645091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7173" name="Picture 5" descr="D:\WB-2020\20201221-1806-pcdh-b4-SIB94-GTP-RAC1-RASCUE\B94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7142" y="2439993"/>
            <a:ext cx="3340882" cy="2227255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429132" y="3557287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181110" y="324801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Fig6C-HCC1806</a:t>
            </a:r>
            <a:endParaRPr lang="zh-CN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4421591" y="379749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7174" name="Picture 6" descr="D:\WB-2020\20201221-1806-pcdh-b4-SIB94-GTP-RAC1-RASCUE\GAPDH\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4738686"/>
            <a:ext cx="3357586" cy="2238391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105254" y="5976655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57232" y="566738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Fig6C-HCC1806</a:t>
            </a:r>
            <a:endParaRPr lang="zh-CN" alt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1138898" y="621685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7175" name="Picture 7" descr="D:\WB-2020\20201221-1937-pcdh-b4-SIB94-GTP-RAC1-RASCUE\RAC1\GTP-RAC1-33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9" y="4714873"/>
            <a:ext cx="3357586" cy="2238391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5000636" y="5833779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714884" y="5524504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Fig6D-HCC1937</a:t>
            </a:r>
            <a:endParaRPr lang="zh-CN" altLang="en-US" sz="1400"/>
          </a:p>
        </p:txBody>
      </p:sp>
      <p:sp>
        <p:nvSpPr>
          <p:cNvPr id="25" name="TextBox 24"/>
          <p:cNvSpPr txBox="1"/>
          <p:nvPr/>
        </p:nvSpPr>
        <p:spPr>
          <a:xfrm>
            <a:off x="4929198" y="6167446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7176" name="Picture 8" descr="D:\WB-2020\20201221-1937-pcdh-b4-SIB94-GTP-RAC1-RASCUE\RAC1\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7072328"/>
            <a:ext cx="3357586" cy="223839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1037838" y="8004307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52086" y="769503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Fig6D-HCC1937</a:t>
            </a:r>
            <a:endParaRPr lang="zh-CN" alt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966400" y="8288561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7177" name="Picture 9" descr="D:\WB-2020\20201221-1937-pcdh-b4-SIB94-GTP-RAC1-RASCUE\B4\2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8" y="7072327"/>
            <a:ext cx="3357586" cy="2238391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4429132" y="8156707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4143380" y="784743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Fig6D-HCC1937</a:t>
            </a:r>
            <a:endParaRPr lang="zh-CN" altLang="en-US" sz="1400"/>
          </a:p>
        </p:txBody>
      </p:sp>
      <p:sp>
        <p:nvSpPr>
          <p:cNvPr id="33" name="TextBox 32"/>
          <p:cNvSpPr txBox="1"/>
          <p:nvPr/>
        </p:nvSpPr>
        <p:spPr>
          <a:xfrm>
            <a:off x="4572008" y="8431437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WB-2020\20201221-1937-pcdh-b4-SIB94-GTP-RAC1-RASCUE\B94\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166654"/>
            <a:ext cx="3269445" cy="21796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071546" y="1190309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85794" y="881034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Fig6D-HCC1937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071546" y="1465039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8195" name="Picture 3" descr="D:\WB-2020\20201221-1937-pcdh-b4-SIB94-GTP-RAC1-RASCUE\GAPDH\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166654"/>
            <a:ext cx="3286148" cy="219076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572008" y="1190309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86256" y="881034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Fig6D-HCC1937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639360" y="145253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8196" name="Picture 4" descr="E:\TNFAIP2-数据整理-待发表-20210621-终\20210909-figure 二改\CQX-TNFAIP2-IQGAP1-20220629\ITGB4-SI-IQGAP1-1806-10072022 to fh\ITGB4-SI-IQGAP1-1806-10072022 to fh\20221018_1418-RAC1-GTP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452670"/>
            <a:ext cx="3286148" cy="219076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2214554" y="2870436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785926" y="2573521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Fig6E-HCC1806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2098974" y="3145025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8197" name="Picture 5" descr="E:\TNFAIP2-数据整理-待发表-20210621-终\20210909-figure 二改\CQX-TNFAIP2-IQGAP1-20220629\ITGB4-SI-IQGAP1-1806-10072022 to fh\ITGB4-SI-IQGAP1-1806-10072022 to fh\20210322_1813-1-rac1-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476483"/>
            <a:ext cx="3286148" cy="2190765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551124" y="3022836"/>
            <a:ext cx="806702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265372" y="2725921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Fig6E-HCC1806</a:t>
            </a:r>
            <a:endParaRPr lang="zh-CN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4435544" y="3297425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8198" name="Picture 6" descr="E:\TNFAIP2-数据整理-待发表-20210621-终\20210909-figure 二改\CQX-TNFAIP2-IQGAP1-20220629\ITGB4-SI-IQGAP1-1806-10072022 to fh\ITGB4-SI-IQGAP1-1806-10072022 to fh\20220927_2118-IQGAP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2" y="4738686"/>
            <a:ext cx="3286148" cy="2190765"/>
          </a:xfrm>
          <a:prstGeom prst="rect">
            <a:avLst/>
          </a:prstGeom>
          <a:noFill/>
        </p:spPr>
      </p:pic>
      <p:pic>
        <p:nvPicPr>
          <p:cNvPr id="8199" name="Picture 7" descr="E:\TNFAIP2-数据整理-待发表-20210621-终\20210909-figure 二改\CQX-TNFAIP2-IQGAP1-20220629\ITGB4-SI-IQGAP1-1806-10072022 to fh\ITGB4-SI-IQGAP1-1806-10072022 to fh\20220919_1133-itgb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4738686"/>
            <a:ext cx="3305164" cy="2203443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4643446" y="5249915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214818" y="4953000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Fig6E-HCC1806</a:t>
            </a:r>
            <a:endParaRPr lang="zh-CN" altLang="en-US" sz="1400"/>
          </a:p>
        </p:txBody>
      </p:sp>
      <p:sp>
        <p:nvSpPr>
          <p:cNvPr id="25" name="TextBox 24"/>
          <p:cNvSpPr txBox="1"/>
          <p:nvPr/>
        </p:nvSpPr>
        <p:spPr>
          <a:xfrm>
            <a:off x="4786322" y="5502479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8200" name="Picture 8" descr="E:\TNFAIP2-数据整理-待发表-20210621-终\20210909-figure 二改\CQX-TNFAIP2-IQGAP1-20220629\ITGB4-SI-IQGAP1-1806-10072022 to fh\ITGB4-SI-IQGAP1-1806-10072022 to fh\20221001_2235-GAPDH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7024702"/>
            <a:ext cx="3321866" cy="2214578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1836480" y="5178477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407852" y="4881562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Fig6E-HCC1806</a:t>
            </a:r>
            <a:endParaRPr lang="zh-CN" alt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1857364" y="5431041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sp>
        <p:nvSpPr>
          <p:cNvPr id="30" name="矩形 29"/>
          <p:cNvSpPr/>
          <p:nvPr/>
        </p:nvSpPr>
        <p:spPr>
          <a:xfrm>
            <a:off x="1071546" y="7464493"/>
            <a:ext cx="928694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836348" y="7167578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Fig6E-HCC1806</a:t>
            </a:r>
            <a:endParaRPr lang="zh-CN" alt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1210336" y="7717057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TNFAIP2-数据整理-待发表-20210621-终\20210909-figure 二改\CQX-TNFAIP2-IQGAP1-20220629\ITGB4-SI-IQGAP1-1937-10072022-to fh\ITGB4-SI-IQGAP1-1937-10072022-to fh\20221007_1439-1937-gtprac1-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092"/>
            <a:ext cx="3233726" cy="2155817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643050" y="606445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14422" y="309530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Fig6F-HCC1937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527470" y="881034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9219" name="Picture 3" descr="E:\TNFAIP2-数据整理-待发表-20210621-终\20210909-figure 二改\CQX-TNFAIP2-IQGAP1-20220629\ITGB4-SI-IQGAP1-1937-10072022-to fh\ITGB4-SI-IQGAP1-1937-10072022-to fh\20221007_1448-1937-rac1-tota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9530"/>
            <a:ext cx="3214686" cy="214312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929198" y="606445"/>
            <a:ext cx="928694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00570" y="309530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Fig6F-HCC1937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813618" y="881034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9220" name="Picture 4" descr="E:\TNFAIP2-数据整理-待发表-20210621-终\20210909-figure 二改\CQX-TNFAIP2-IQGAP1-20220629\ITGB4-SI-IQGAP1-1937-10072022-to fh\ITGB4-SI-IQGAP1-1937-10072022-to fh\20221001_2224-IQGAP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5546"/>
            <a:ext cx="3214709" cy="2143140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995254" y="3299064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66626" y="3002149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Fig6F-HCC1937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1000108" y="357365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pic>
        <p:nvPicPr>
          <p:cNvPr id="9221" name="Picture 5" descr="E:\TNFAIP2-数据整理-待发表-20210621-终\20210909-figure 二改\CQX-TNFAIP2-IQGAP1-20220629\ITGB4-SI-IQGAP1-1937-10072022-to fh\ITGB4-SI-IQGAP1-1937-10072022-to fh\20221005_1215-1937-itgb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595546"/>
            <a:ext cx="3214710" cy="2143140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281402" y="3178213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852774" y="2881298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Fig6F-HCC1937</a:t>
            </a:r>
            <a:endParaRPr lang="zh-CN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4357694" y="3452802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9222" name="Picture 6" descr="E:\TNFAIP2-数据整理-待发表-20210621-终\20210909-figure 二改\CQX-TNFAIP2-IQGAP1-20220629\ITGB4-SI-IQGAP1-1937-10072022-to fh\ITGB4-SI-IQGAP1-1937-10072022-to fh\20220929_1213-3-GAPDH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4" y="4810124"/>
            <a:ext cx="3214710" cy="2143140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709634" y="5585080"/>
            <a:ext cx="71438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281006" y="5288165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Fig6F-HCC1937</a:t>
            </a:r>
            <a:endParaRPr lang="zh-CN" alt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1714488" y="585966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7379</TotalTime>
  <Words>72</Words>
  <Application>Microsoft Office PowerPoint</Application>
  <PresentationFormat>A4 纸张(210x297 毫米)</PresentationFormat>
  <Paragraphs>72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2023-06-04T05:33:38Z</dcterms:modified>
</cp:coreProperties>
</file>