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8" autoAdjust="0"/>
  </p:normalViewPr>
  <p:slideViewPr>
    <p:cSldViewPr>
      <p:cViewPr varScale="1">
        <p:scale>
          <a:sx n="73" d="100"/>
          <a:sy n="73" d="100"/>
        </p:scale>
        <p:origin x="3222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8DB5-CDA9-481E-B189-537F4C38F6D6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C790-2D1E-4412-9117-AAFFCA24BE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microsoft.com/office/2007/relationships/hdphoto" Target="../media/hdphoto2.wdp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29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34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iff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7A</a:t>
            </a:r>
            <a:endParaRPr lang="zh-CN" altLang="en-US" sz="14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A4D3FD-F74C-10F7-989D-34AC1CED5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6" t="-7486" r="-2909" b="-3254"/>
          <a:stretch/>
        </p:blipFill>
        <p:spPr>
          <a:xfrm>
            <a:off x="-23489" y="212784"/>
            <a:ext cx="3299473" cy="2304256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D9F38B-1972-37B0-E24D-F39A2E088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6" t="-3445" r="-2367" b="-7294"/>
          <a:stretch/>
        </p:blipFill>
        <p:spPr>
          <a:xfrm>
            <a:off x="-23490" y="2517040"/>
            <a:ext cx="3299473" cy="2304256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F47102-6AA0-AC17-2482-6A240BA08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-6322" r="-4967" b="-4420"/>
          <a:stretch/>
        </p:blipFill>
        <p:spPr>
          <a:xfrm>
            <a:off x="3284984" y="272480"/>
            <a:ext cx="3299473" cy="2304256"/>
          </a:xfrm>
          <a:prstGeom prst="rect">
            <a:avLst/>
          </a:prstGeom>
          <a:ln w="12700"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5B41156-61CA-5C71-DD5C-789601F01EC7}"/>
              </a:ext>
            </a:extLst>
          </p:cNvPr>
          <p:cNvSpPr/>
          <p:nvPr/>
        </p:nvSpPr>
        <p:spPr>
          <a:xfrm>
            <a:off x="1844824" y="1640632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EBAFD8-9796-45F1-A6EC-F8677F04BF48}"/>
              </a:ext>
            </a:extLst>
          </p:cNvPr>
          <p:cNvSpPr/>
          <p:nvPr/>
        </p:nvSpPr>
        <p:spPr>
          <a:xfrm>
            <a:off x="5144297" y="1723627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943389-F78C-C465-B9F2-282FBEF501FB}"/>
              </a:ext>
            </a:extLst>
          </p:cNvPr>
          <p:cNvSpPr/>
          <p:nvPr/>
        </p:nvSpPr>
        <p:spPr>
          <a:xfrm>
            <a:off x="1935037" y="3848199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5E4BD10C-8744-93F7-59A5-7C37563DC6A7}"/>
              </a:ext>
            </a:extLst>
          </p:cNvPr>
          <p:cNvSpPr txBox="1"/>
          <p:nvPr/>
        </p:nvSpPr>
        <p:spPr>
          <a:xfrm>
            <a:off x="1476042" y="204759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6B456D5-7875-6DC3-523C-A83FE7B3EFA5}"/>
              </a:ext>
            </a:extLst>
          </p:cNvPr>
          <p:cNvSpPr txBox="1"/>
          <p:nvPr/>
        </p:nvSpPr>
        <p:spPr>
          <a:xfrm>
            <a:off x="4711935" y="2047596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BAB09DCD-E855-E720-258B-28567B4D1F41}"/>
              </a:ext>
            </a:extLst>
          </p:cNvPr>
          <p:cNvSpPr txBox="1"/>
          <p:nvPr/>
        </p:nvSpPr>
        <p:spPr>
          <a:xfrm>
            <a:off x="1405926" y="419018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7AE0662-B4F0-DE94-5A52-19C013DDA936}"/>
              </a:ext>
            </a:extLst>
          </p:cNvPr>
          <p:cNvSpPr txBox="1"/>
          <p:nvPr/>
        </p:nvSpPr>
        <p:spPr>
          <a:xfrm>
            <a:off x="185840" y="479911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7D</a:t>
            </a:r>
            <a:endParaRPr lang="zh-CN" altLang="en-US" sz="140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D8CD15F-98AA-9F50-08C5-26B9E67C9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0" y="7385863"/>
            <a:ext cx="3121152" cy="208076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E480B4F-2701-2E2C-A996-49299E0011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54" y="5212270"/>
            <a:ext cx="3121152" cy="20807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0BFE81D-8E9B-4610-AAE5-9F4C81EA3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1" y="5212270"/>
            <a:ext cx="3121152" cy="2080768"/>
          </a:xfrm>
          <a:prstGeom prst="rect">
            <a:avLst/>
          </a:prstGeom>
        </p:spPr>
      </p:pic>
      <p:sp>
        <p:nvSpPr>
          <p:cNvPr id="29" name="TextBox 24">
            <a:extLst>
              <a:ext uri="{FF2B5EF4-FFF2-40B4-BE49-F238E27FC236}">
                <a16:creationId xmlns:a16="http://schemas.microsoft.com/office/drawing/2014/main" id="{0CC1E11F-D038-B4AB-57BE-FB8C6CB259DA}"/>
              </a:ext>
            </a:extLst>
          </p:cNvPr>
          <p:cNvSpPr txBox="1"/>
          <p:nvPr/>
        </p:nvSpPr>
        <p:spPr>
          <a:xfrm>
            <a:off x="1464713" y="6692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42B484B-EC2F-A231-E8B2-80D6646B34DD}"/>
              </a:ext>
            </a:extLst>
          </p:cNvPr>
          <p:cNvSpPr txBox="1"/>
          <p:nvPr/>
        </p:nvSpPr>
        <p:spPr>
          <a:xfrm>
            <a:off x="1405926" y="874404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384BCFB1-8C36-3255-C009-8179326D6FAA}"/>
              </a:ext>
            </a:extLst>
          </p:cNvPr>
          <p:cNvSpPr txBox="1"/>
          <p:nvPr/>
        </p:nvSpPr>
        <p:spPr>
          <a:xfrm>
            <a:off x="4694811" y="6691032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21C9B7-A704-6032-C552-6589204FBE5D}"/>
              </a:ext>
            </a:extLst>
          </p:cNvPr>
          <p:cNvSpPr/>
          <p:nvPr/>
        </p:nvSpPr>
        <p:spPr>
          <a:xfrm>
            <a:off x="1487086" y="6301499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469D390-6EAE-3C72-75B8-82E9EAB5D36D}"/>
              </a:ext>
            </a:extLst>
          </p:cNvPr>
          <p:cNvSpPr/>
          <p:nvPr/>
        </p:nvSpPr>
        <p:spPr>
          <a:xfrm>
            <a:off x="4722842" y="6387844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3999168-7115-0482-7890-C0EF415CC950}"/>
              </a:ext>
            </a:extLst>
          </p:cNvPr>
          <p:cNvSpPr/>
          <p:nvPr/>
        </p:nvSpPr>
        <p:spPr>
          <a:xfrm>
            <a:off x="1487086" y="8466071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10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3496E7F-9B66-07DA-A62D-DC2272170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10" y="320339"/>
            <a:ext cx="3121152" cy="2080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926F08-27C1-CDDC-C3D5-D5EE1230A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-2682" r="-2750" b="-4339"/>
          <a:stretch/>
        </p:blipFill>
        <p:spPr>
          <a:xfrm>
            <a:off x="24751" y="2405712"/>
            <a:ext cx="3187452" cy="2226909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601105-DD9D-9511-B2B3-E9F643C32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" t="-3601" r="-2403" b="-3422"/>
          <a:stretch/>
        </p:blipFill>
        <p:spPr>
          <a:xfrm>
            <a:off x="-30956" y="211201"/>
            <a:ext cx="3243159" cy="2226909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7G</a:t>
            </a:r>
            <a:endParaRPr lang="zh-CN" altLang="en-US" sz="14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EBAFD8-9796-45F1-A6EC-F8677F04BF48}"/>
              </a:ext>
            </a:extLst>
          </p:cNvPr>
          <p:cNvSpPr/>
          <p:nvPr/>
        </p:nvSpPr>
        <p:spPr>
          <a:xfrm>
            <a:off x="4965255" y="1568624"/>
            <a:ext cx="552217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943389-F78C-C465-B9F2-282FBEF501FB}"/>
              </a:ext>
            </a:extLst>
          </p:cNvPr>
          <p:cNvSpPr/>
          <p:nvPr/>
        </p:nvSpPr>
        <p:spPr>
          <a:xfrm>
            <a:off x="1935037" y="3728864"/>
            <a:ext cx="485851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5E4BD10C-8744-93F7-59A5-7C37563DC6A7}"/>
              </a:ext>
            </a:extLst>
          </p:cNvPr>
          <p:cNvSpPr txBox="1"/>
          <p:nvPr/>
        </p:nvSpPr>
        <p:spPr>
          <a:xfrm>
            <a:off x="1507359" y="204041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6B456D5-7875-6DC3-523C-A83FE7B3EFA5}"/>
              </a:ext>
            </a:extLst>
          </p:cNvPr>
          <p:cNvSpPr txBox="1"/>
          <p:nvPr/>
        </p:nvSpPr>
        <p:spPr>
          <a:xfrm>
            <a:off x="4711935" y="204759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BAB09DCD-E855-E720-258B-28567B4D1F41}"/>
              </a:ext>
            </a:extLst>
          </p:cNvPr>
          <p:cNvSpPr txBox="1"/>
          <p:nvPr/>
        </p:nvSpPr>
        <p:spPr>
          <a:xfrm>
            <a:off x="1430243" y="393809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B41156-61CA-5C71-DD5C-789601F01EC7}"/>
              </a:ext>
            </a:extLst>
          </p:cNvPr>
          <p:cNvSpPr/>
          <p:nvPr/>
        </p:nvSpPr>
        <p:spPr>
          <a:xfrm>
            <a:off x="2066355" y="1236488"/>
            <a:ext cx="516754" cy="17862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4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7J-HCC1806-EPI</a:t>
            </a:r>
            <a:endParaRPr lang="zh-CN" altLang="en-US" sz="14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29D838-CF58-4B16-916D-39EBAB382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81" t="-2571" r="-4541" b="-1994"/>
          <a:stretch/>
        </p:blipFill>
        <p:spPr>
          <a:xfrm>
            <a:off x="-99392" y="4637939"/>
            <a:ext cx="3528392" cy="2176211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5CC5C3-80D2-237C-8608-D994A770B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4" t="-4657" r="-821" b="-6058"/>
          <a:stretch/>
        </p:blipFill>
        <p:spPr>
          <a:xfrm>
            <a:off x="3301942" y="2458948"/>
            <a:ext cx="3240360" cy="2304256"/>
          </a:xfrm>
          <a:prstGeom prst="rect">
            <a:avLst/>
          </a:prstGeom>
          <a:ln w="12700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1FD045-641F-D254-A3FD-7132060FB2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 t="129" r="-1757" b="-1772"/>
          <a:stretch/>
        </p:blipFill>
        <p:spPr>
          <a:xfrm>
            <a:off x="61582" y="2534027"/>
            <a:ext cx="3240360" cy="2114969"/>
          </a:xfrm>
          <a:prstGeom prst="rect">
            <a:avLst/>
          </a:prstGeom>
          <a:ln w="12700"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6C14B39-132B-A9A6-6234-02711ED566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330135"/>
            <a:ext cx="3121152" cy="2080768"/>
          </a:xfrm>
          <a:prstGeom prst="rect">
            <a:avLst/>
          </a:prstGeom>
        </p:spPr>
      </p:pic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335353" y="18192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076976" y="1510744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DF794D2-561B-AF9C-2654-4020491CC2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1498"/>
            <a:ext cx="3121152" cy="208076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DC9DA45-EA99-0C32-552A-6F782E7FBACA}"/>
              </a:ext>
            </a:extLst>
          </p:cNvPr>
          <p:cNvSpPr/>
          <p:nvPr/>
        </p:nvSpPr>
        <p:spPr>
          <a:xfrm>
            <a:off x="4581128" y="1600812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80136" y="189266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19F7E7-E70C-88F9-A6C9-03552C6A546A}"/>
              </a:ext>
            </a:extLst>
          </p:cNvPr>
          <p:cNvSpPr/>
          <p:nvPr/>
        </p:nvSpPr>
        <p:spPr>
          <a:xfrm>
            <a:off x="1098547" y="3611076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261232" y="3823498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03A7E96-9BF8-5776-55EF-201A21DFA89B}"/>
              </a:ext>
            </a:extLst>
          </p:cNvPr>
          <p:cNvSpPr/>
          <p:nvPr/>
        </p:nvSpPr>
        <p:spPr>
          <a:xfrm>
            <a:off x="4572000" y="3676202"/>
            <a:ext cx="1353040" cy="2686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548336" y="3998222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414608" y="600900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1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4C52B36-8C47-27AF-9055-89E0F8318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0" y="4773788"/>
            <a:ext cx="3121152" cy="20807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2D5768-CD5C-44B9-D93E-32442F017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2570692"/>
            <a:ext cx="3121152" cy="2080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F1D066-A471-1D33-BB8C-3AEE668CA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2403" y="421333"/>
            <a:ext cx="3121863" cy="20812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45395F-F31D-01C0-9510-D7FC84E67F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" t="-3364" r="43" b="1007"/>
          <a:stretch/>
        </p:blipFill>
        <p:spPr>
          <a:xfrm>
            <a:off x="3366273" y="360877"/>
            <a:ext cx="3168352" cy="2129817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6DF9A1-FFDA-421C-37C4-C64A1DA3B7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" t="-7382" r="-3685" b="-4351"/>
          <a:stretch/>
        </p:blipFill>
        <p:spPr>
          <a:xfrm>
            <a:off x="3429000" y="2448364"/>
            <a:ext cx="3240359" cy="2325424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7J-HCC1806-BMN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172529" y="197315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914152" y="1664633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C9DA45-EA99-0C32-552A-6F782E7FBACA}"/>
              </a:ext>
            </a:extLst>
          </p:cNvPr>
          <p:cNvSpPr/>
          <p:nvPr/>
        </p:nvSpPr>
        <p:spPr>
          <a:xfrm>
            <a:off x="4581128" y="1600812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80136" y="189266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19F7E7-E70C-88F9-A6C9-03552C6A546A}"/>
              </a:ext>
            </a:extLst>
          </p:cNvPr>
          <p:cNvSpPr/>
          <p:nvPr/>
        </p:nvSpPr>
        <p:spPr>
          <a:xfrm>
            <a:off x="1335353" y="3797249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533016" y="4045503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03A7E96-9BF8-5776-55EF-201A21DFA89B}"/>
              </a:ext>
            </a:extLst>
          </p:cNvPr>
          <p:cNvSpPr/>
          <p:nvPr/>
        </p:nvSpPr>
        <p:spPr>
          <a:xfrm>
            <a:off x="4509120" y="3728864"/>
            <a:ext cx="1353040" cy="2686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548336" y="3998222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492635" y="609013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BC84D8-5250-E845-B5B5-2C0369BC70DC}"/>
              </a:ext>
            </a:extLst>
          </p:cNvPr>
          <p:cNvSpPr/>
          <p:nvPr/>
        </p:nvSpPr>
        <p:spPr>
          <a:xfrm>
            <a:off x="830019" y="5910468"/>
            <a:ext cx="1452872" cy="1796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1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06579B9-6372-E823-0573-7240D3545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" y="2648744"/>
            <a:ext cx="3121152" cy="20807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396DDA6-782E-276D-9DC0-77D46C7D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t="-4382" r="-4575" b="120"/>
          <a:stretch/>
        </p:blipFill>
        <p:spPr>
          <a:xfrm>
            <a:off x="19043" y="4790996"/>
            <a:ext cx="3336144" cy="2169456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B6088A-E674-ADAA-266F-C25F81DE3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2" t="-1823" r="-3554" b="-7476"/>
          <a:stretch/>
        </p:blipFill>
        <p:spPr>
          <a:xfrm>
            <a:off x="3429000" y="492933"/>
            <a:ext cx="3296148" cy="2274266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E129F4-72F7-7F2A-A727-B2D2C92CF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-6352" r="-3348" b="-5154"/>
          <a:stretch/>
        </p:blipFill>
        <p:spPr>
          <a:xfrm>
            <a:off x="116632" y="406203"/>
            <a:ext cx="3140967" cy="2320465"/>
          </a:xfrm>
          <a:prstGeom prst="rect">
            <a:avLst/>
          </a:prstGeom>
          <a:ln w="12700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87A471-D496-4835-88B1-3C2293E0E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745" r="-3188" b="-3515"/>
          <a:stretch/>
        </p:blipFill>
        <p:spPr>
          <a:xfrm>
            <a:off x="3445220" y="2648744"/>
            <a:ext cx="3296148" cy="2169456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7K-HCC1806-EPI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186607" y="1906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914152" y="1664633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C9DA45-EA99-0C32-552A-6F782E7FBACA}"/>
              </a:ext>
            </a:extLst>
          </p:cNvPr>
          <p:cNvSpPr/>
          <p:nvPr/>
        </p:nvSpPr>
        <p:spPr>
          <a:xfrm>
            <a:off x="4366694" y="1689876"/>
            <a:ext cx="1415920" cy="17430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03398" y="192496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19F7E7-E70C-88F9-A6C9-03552C6A546A}"/>
              </a:ext>
            </a:extLst>
          </p:cNvPr>
          <p:cNvSpPr/>
          <p:nvPr/>
        </p:nvSpPr>
        <p:spPr>
          <a:xfrm>
            <a:off x="1124744" y="3872880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305697" y="411783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03A7E96-9BF8-5776-55EF-201A21DFA89B}"/>
              </a:ext>
            </a:extLst>
          </p:cNvPr>
          <p:cNvSpPr/>
          <p:nvPr/>
        </p:nvSpPr>
        <p:spPr>
          <a:xfrm>
            <a:off x="4509120" y="3728864"/>
            <a:ext cx="1353040" cy="2686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548336" y="3998222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687115" y="6263721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BC84D8-5250-E845-B5B5-2C0369BC70DC}"/>
              </a:ext>
            </a:extLst>
          </p:cNvPr>
          <p:cNvSpPr/>
          <p:nvPr/>
        </p:nvSpPr>
        <p:spPr>
          <a:xfrm>
            <a:off x="1024499" y="6084056"/>
            <a:ext cx="1452872" cy="1796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5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1F24EFA-8408-8CC0-0889-5C2FD0BE1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80" y="545359"/>
            <a:ext cx="3121152" cy="2080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58AE53-786E-23B2-6FEE-9F3F7038A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0" t="-1421" r="-1678" b="-572"/>
          <a:stretch/>
        </p:blipFill>
        <p:spPr>
          <a:xfrm>
            <a:off x="-16865" y="2722909"/>
            <a:ext cx="3355212" cy="2122257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009BD-2155-D446-A870-F9D992714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46" t="1036" r="-2049" b="-3007"/>
          <a:stretch/>
        </p:blipFill>
        <p:spPr>
          <a:xfrm>
            <a:off x="3304676" y="2776590"/>
            <a:ext cx="3240359" cy="2122257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8B6792-798C-D9DE-55BF-E8659EE60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9" t="-4778" r="-2850" b="-4241"/>
          <a:stretch/>
        </p:blipFill>
        <p:spPr>
          <a:xfrm>
            <a:off x="128200" y="4888380"/>
            <a:ext cx="3240359" cy="2268429"/>
          </a:xfrm>
          <a:prstGeom prst="rect">
            <a:avLst/>
          </a:prstGeom>
          <a:ln w="12700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4236FA-6ABE-2A41-E592-0C02339AEB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9" t="-1402" r="-2141" b="-592"/>
          <a:stretch/>
        </p:blipFill>
        <p:spPr>
          <a:xfrm>
            <a:off x="-28044" y="517751"/>
            <a:ext cx="3355213" cy="2122257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7K-HCC1806-BMN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401971" y="1906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129516" y="1664633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C9DA45-EA99-0C32-552A-6F782E7FBACA}"/>
              </a:ext>
            </a:extLst>
          </p:cNvPr>
          <p:cNvSpPr/>
          <p:nvPr/>
        </p:nvSpPr>
        <p:spPr>
          <a:xfrm>
            <a:off x="4366693" y="1610342"/>
            <a:ext cx="1415920" cy="17430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03397" y="189761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19F7E7-E70C-88F9-A6C9-03552C6A546A}"/>
              </a:ext>
            </a:extLst>
          </p:cNvPr>
          <p:cNvSpPr/>
          <p:nvPr/>
        </p:nvSpPr>
        <p:spPr>
          <a:xfrm>
            <a:off x="1220992" y="3908767"/>
            <a:ext cx="1343912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390141" y="413211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IQGAP1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03A7E96-9BF8-5776-55EF-201A21DFA89B}"/>
              </a:ext>
            </a:extLst>
          </p:cNvPr>
          <p:cNvSpPr/>
          <p:nvPr/>
        </p:nvSpPr>
        <p:spPr>
          <a:xfrm>
            <a:off x="4338901" y="3790228"/>
            <a:ext cx="1353040" cy="2686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356669" y="4132118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434223" y="641589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BC84D8-5250-E845-B5B5-2C0369BC70DC}"/>
              </a:ext>
            </a:extLst>
          </p:cNvPr>
          <p:cNvSpPr/>
          <p:nvPr/>
        </p:nvSpPr>
        <p:spPr>
          <a:xfrm>
            <a:off x="1075035" y="6110861"/>
            <a:ext cx="1452872" cy="1796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4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2826591-B84F-8D25-78E4-647011CE0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" y="4910935"/>
            <a:ext cx="3121152" cy="20807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7B988A-C27D-F884-BB0C-D775B1255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3150" r="-546" b="-4754"/>
          <a:stretch/>
        </p:blipFill>
        <p:spPr>
          <a:xfrm>
            <a:off x="0" y="2562390"/>
            <a:ext cx="3168352" cy="2245202"/>
          </a:xfrm>
          <a:prstGeom prst="rect">
            <a:avLst/>
          </a:prstGeom>
          <a:ln w="12700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DEB399-B009-9197-2678-7FD9AC2338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96" t="-4233" r="-3638" b="-3646"/>
          <a:stretch/>
        </p:blipFill>
        <p:spPr>
          <a:xfrm>
            <a:off x="3284984" y="2562390"/>
            <a:ext cx="3356994" cy="2245202"/>
          </a:xfrm>
          <a:prstGeom prst="rect">
            <a:avLst/>
          </a:prstGeom>
          <a:ln w="12700"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FB69F3-1138-898C-F680-0572C1B86A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2403" r="321" b="-1590"/>
          <a:stretch/>
        </p:blipFill>
        <p:spPr>
          <a:xfrm>
            <a:off x="0" y="305710"/>
            <a:ext cx="3168352" cy="2163807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8E45E3-0DB3-7E18-8833-34632EE113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" t="-1034" r="-2581" b="-1986"/>
          <a:stretch/>
        </p:blipFill>
        <p:spPr>
          <a:xfrm>
            <a:off x="3284984" y="315812"/>
            <a:ext cx="3253544" cy="214360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7L-HCC1806-EPI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583144" y="181664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417403" y="1636503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03398" y="192496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499403" y="412384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343170" y="4117835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319867" y="623289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585755" y="1553102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395092" y="398769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4600427" y="3840451"/>
            <a:ext cx="1024300" cy="24845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1174965" y="6001087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2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F8BDC7-AE16-D4A1-EE4C-EB0E2E5C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" t="-6636" r="-616" b="-2558"/>
          <a:stretch/>
        </p:blipFill>
        <p:spPr>
          <a:xfrm>
            <a:off x="-71550" y="436145"/>
            <a:ext cx="3222589" cy="22720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70B4A06-74F1-9DBB-6BD9-D5FE6C1C9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" t="1171" r="-3473" b="-2710"/>
          <a:stretch/>
        </p:blipFill>
        <p:spPr>
          <a:xfrm>
            <a:off x="116632" y="4944441"/>
            <a:ext cx="3203994" cy="2113291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A7C50F-1756-DFDB-5B33-206A5C3EC6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" t="-3096" r="-3423" b="-879"/>
          <a:stretch/>
        </p:blipFill>
        <p:spPr>
          <a:xfrm>
            <a:off x="3442568" y="475686"/>
            <a:ext cx="3246644" cy="2163939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F9ED56-0C2F-B419-C786-33A291AFE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07" t="-1837" r="-3956" b="-4297"/>
          <a:stretch/>
        </p:blipFill>
        <p:spPr>
          <a:xfrm>
            <a:off x="-12700" y="2744071"/>
            <a:ext cx="3358023" cy="2208929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9AC049-F1F9-5493-B4C4-6C1252DE2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2" t="-2955" r="-180" b="-7776"/>
          <a:stretch/>
        </p:blipFill>
        <p:spPr>
          <a:xfrm>
            <a:off x="3429000" y="2680405"/>
            <a:ext cx="3203994" cy="230454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7L-HCC1806-BMN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377077" y="187947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377077" y="1699337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44901" y="216874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539745" y="419117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450820" y="4213175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319867" y="642336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232751" y="190032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395092" y="398769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4708077" y="3904826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820524" y="6196623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69</Words>
  <Application>Microsoft Office PowerPoint</Application>
  <PresentationFormat>A4 纸张(210x297 毫米)</PresentationFormat>
  <Paragraphs>48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个人用户</dc:creator>
  <cp:lastModifiedBy>任 文龙</cp:lastModifiedBy>
  <cp:revision>239</cp:revision>
  <dcterms:created xsi:type="dcterms:W3CDTF">2023-02-16T12:33:32Z</dcterms:created>
  <dcterms:modified xsi:type="dcterms:W3CDTF">2023-06-04T05:34:14Z</dcterms:modified>
</cp:coreProperties>
</file>