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8" autoAdjust="0"/>
  </p:normalViewPr>
  <p:slideViewPr>
    <p:cSldViewPr>
      <p:cViewPr varScale="1">
        <p:scale>
          <a:sx n="73" d="100"/>
          <a:sy n="73" d="100"/>
        </p:scale>
        <p:origin x="3222" y="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C8DB5-CDA9-481E-B189-537F4C38F6D6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C790-2D1E-4412-9117-AAFFCA24BE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tiff"/><Relationship Id="rId5" Type="http://schemas.openxmlformats.org/officeDocument/2006/relationships/image" Target="../media/image53.tiff"/><Relationship Id="rId4" Type="http://schemas.openxmlformats.org/officeDocument/2006/relationships/image" Target="../media/image5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23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7" Type="http://schemas.microsoft.com/office/2007/relationships/hdphoto" Target="../media/hdphoto1.wdp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7" Type="http://schemas.microsoft.com/office/2007/relationships/hdphoto" Target="../media/hdphoto2.wdp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7" Type="http://schemas.openxmlformats.org/officeDocument/2006/relationships/image" Target="../media/image38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7" Type="http://schemas.openxmlformats.org/officeDocument/2006/relationships/image" Target="../media/image44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7" Type="http://schemas.microsoft.com/office/2007/relationships/hdphoto" Target="../media/hdphoto4.wdp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tiff"/><Relationship Id="rId4" Type="http://schemas.openxmlformats.org/officeDocument/2006/relationships/image" Target="../media/image4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0348FEB-B79F-A3C3-C38D-52A18CA2E9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5" t="-2732" r="-407" b="-1050"/>
          <a:stretch/>
        </p:blipFill>
        <p:spPr>
          <a:xfrm>
            <a:off x="117748" y="7306922"/>
            <a:ext cx="3168351" cy="2159478"/>
          </a:xfrm>
          <a:prstGeom prst="rect">
            <a:avLst/>
          </a:prstGeom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C963145-C864-F8FB-4B18-A35C02F03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" t="-2220" r="-1319" b="-5060"/>
          <a:stretch/>
        </p:blipFill>
        <p:spPr>
          <a:xfrm>
            <a:off x="3523169" y="5144236"/>
            <a:ext cx="3168351" cy="2232247"/>
          </a:xfrm>
          <a:prstGeom prst="rect">
            <a:avLst/>
          </a:prstGeom>
          <a:ln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B50593-5175-F183-36EF-B7787D00A6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3428" r="-559" b="-2161"/>
          <a:stretch/>
        </p:blipFill>
        <p:spPr>
          <a:xfrm>
            <a:off x="130785" y="5111576"/>
            <a:ext cx="3168351" cy="2197052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52A80F-EDF7-0E40-8948-E53D702CCC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4" t="-5443" r="431" b="-1838"/>
          <a:stretch/>
        </p:blipFill>
        <p:spPr>
          <a:xfrm>
            <a:off x="3212975" y="236340"/>
            <a:ext cx="3168351" cy="2232248"/>
          </a:xfrm>
          <a:prstGeom prst="rect">
            <a:avLst/>
          </a:prstGeom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8214E9-4375-D777-BC21-C9A8D21AE0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0" t="-883" r="479" b="-355"/>
          <a:stretch/>
        </p:blipFill>
        <p:spPr>
          <a:xfrm>
            <a:off x="44624" y="326204"/>
            <a:ext cx="3168351" cy="2106516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F855B0-B4D4-F894-5BC2-1491C9286D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-4968" r="-1546" b="-2311"/>
          <a:stretch/>
        </p:blipFill>
        <p:spPr>
          <a:xfrm>
            <a:off x="116632" y="2395818"/>
            <a:ext cx="3168351" cy="2232248"/>
          </a:xfrm>
          <a:prstGeom prst="rect">
            <a:avLst/>
          </a:prstGeom>
          <a:ln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S7A</a:t>
            </a:r>
            <a:endParaRPr lang="zh-CN" altLang="en-US" sz="14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5B41156-61CA-5C71-DD5C-789601F01EC7}"/>
              </a:ext>
            </a:extLst>
          </p:cNvPr>
          <p:cNvSpPr/>
          <p:nvPr/>
        </p:nvSpPr>
        <p:spPr>
          <a:xfrm>
            <a:off x="1124744" y="1555490"/>
            <a:ext cx="627008" cy="1940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EBAFD8-9796-45F1-A6EC-F8677F04BF48}"/>
              </a:ext>
            </a:extLst>
          </p:cNvPr>
          <p:cNvSpPr/>
          <p:nvPr/>
        </p:nvSpPr>
        <p:spPr>
          <a:xfrm>
            <a:off x="4472221" y="1652514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F943389-F78C-C465-B9F2-282FBEF501FB}"/>
              </a:ext>
            </a:extLst>
          </p:cNvPr>
          <p:cNvSpPr/>
          <p:nvPr/>
        </p:nvSpPr>
        <p:spPr>
          <a:xfrm>
            <a:off x="1124744" y="3656856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5E4BD10C-8744-93F7-59A5-7C37563DC6A7}"/>
              </a:ext>
            </a:extLst>
          </p:cNvPr>
          <p:cNvSpPr txBox="1"/>
          <p:nvPr/>
        </p:nvSpPr>
        <p:spPr>
          <a:xfrm>
            <a:off x="1476042" y="204759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16B456D5-7875-6DC3-523C-A83FE7B3EFA5}"/>
              </a:ext>
            </a:extLst>
          </p:cNvPr>
          <p:cNvSpPr txBox="1"/>
          <p:nvPr/>
        </p:nvSpPr>
        <p:spPr>
          <a:xfrm>
            <a:off x="4598903" y="2047595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BAB09DCD-E855-E720-258B-28567B4D1F41}"/>
              </a:ext>
            </a:extLst>
          </p:cNvPr>
          <p:cNvSpPr txBox="1"/>
          <p:nvPr/>
        </p:nvSpPr>
        <p:spPr>
          <a:xfrm>
            <a:off x="1405926" y="4190185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D7AE0662-B4F0-DE94-5A52-19C013DDA936}"/>
              </a:ext>
            </a:extLst>
          </p:cNvPr>
          <p:cNvSpPr txBox="1"/>
          <p:nvPr/>
        </p:nvSpPr>
        <p:spPr>
          <a:xfrm>
            <a:off x="185840" y="4799111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S7D</a:t>
            </a:r>
            <a:endParaRPr lang="zh-CN" altLang="en-US" sz="1400"/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0CC1E11F-D038-B4AB-57BE-FB8C6CB259DA}"/>
              </a:ext>
            </a:extLst>
          </p:cNvPr>
          <p:cNvSpPr txBox="1"/>
          <p:nvPr/>
        </p:nvSpPr>
        <p:spPr>
          <a:xfrm>
            <a:off x="1582461" y="666768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B42B484B-EC2F-A231-E8B2-80D6646B34DD}"/>
              </a:ext>
            </a:extLst>
          </p:cNvPr>
          <p:cNvSpPr txBox="1"/>
          <p:nvPr/>
        </p:nvSpPr>
        <p:spPr>
          <a:xfrm>
            <a:off x="1502252" y="8880725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384BCFB1-8C36-3255-C009-8179326D6FAA}"/>
              </a:ext>
            </a:extLst>
          </p:cNvPr>
          <p:cNvSpPr txBox="1"/>
          <p:nvPr/>
        </p:nvSpPr>
        <p:spPr>
          <a:xfrm>
            <a:off x="4812559" y="6666243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121C9B7-A704-6032-C552-6589204FBE5D}"/>
              </a:ext>
            </a:extLst>
          </p:cNvPr>
          <p:cNvSpPr/>
          <p:nvPr/>
        </p:nvSpPr>
        <p:spPr>
          <a:xfrm>
            <a:off x="1073459" y="6494910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469D390-6EAE-3C72-75B8-82E9EAB5D36D}"/>
              </a:ext>
            </a:extLst>
          </p:cNvPr>
          <p:cNvSpPr/>
          <p:nvPr/>
        </p:nvSpPr>
        <p:spPr>
          <a:xfrm>
            <a:off x="4338836" y="6080339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3999168-7115-0482-7890-C0EF415CC950}"/>
              </a:ext>
            </a:extLst>
          </p:cNvPr>
          <p:cNvSpPr/>
          <p:nvPr/>
        </p:nvSpPr>
        <p:spPr>
          <a:xfrm>
            <a:off x="1020451" y="8384595"/>
            <a:ext cx="648072" cy="180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95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13E0D76C-0019-48AD-6197-3630476C2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25" y="2642866"/>
            <a:ext cx="3121152" cy="20807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A48D548-CBCA-1B01-A808-2FED9FF3D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" y="2642866"/>
            <a:ext cx="3121152" cy="20807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3D3CF64-CCAC-2533-55FE-56FB617A9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" y="445890"/>
            <a:ext cx="3121152" cy="20807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4EB509E-3803-61BC-E455-1985D31620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7" t="-10619" r="-1384" b="-8433"/>
          <a:stretch/>
        </p:blipFill>
        <p:spPr>
          <a:xfrm>
            <a:off x="-134598" y="4682507"/>
            <a:ext cx="3330257" cy="2477198"/>
          </a:xfrm>
          <a:prstGeom prst="rect">
            <a:avLst/>
          </a:prstGeom>
          <a:ln w="12700"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E4DE32-68F3-E11B-7087-7076BE86A6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4" t="-3082" r="-3274" b="-8730"/>
          <a:stretch/>
        </p:blipFill>
        <p:spPr>
          <a:xfrm>
            <a:off x="3086850" y="394222"/>
            <a:ext cx="3438493" cy="2326530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79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S7N-HCC1937-AZD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433108" y="189653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1268642" y="1670968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661175" y="182874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500669" y="404099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365104" y="4077387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532222" y="6245682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4DB9FC-9C2C-F321-E7E7-2AC65DA62B7F}"/>
              </a:ext>
            </a:extLst>
          </p:cNvPr>
          <p:cNvSpPr/>
          <p:nvPr/>
        </p:nvSpPr>
        <p:spPr>
          <a:xfrm>
            <a:off x="4520281" y="1566401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4A6D83-0577-24C0-67CA-4D2A2BC7B33B}"/>
              </a:ext>
            </a:extLst>
          </p:cNvPr>
          <p:cNvSpPr/>
          <p:nvPr/>
        </p:nvSpPr>
        <p:spPr>
          <a:xfrm>
            <a:off x="1293612" y="3738645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23ACC9-E8DD-88C3-1511-C36928133345}"/>
              </a:ext>
            </a:extLst>
          </p:cNvPr>
          <p:cNvSpPr/>
          <p:nvPr/>
        </p:nvSpPr>
        <p:spPr>
          <a:xfrm>
            <a:off x="4540088" y="3771930"/>
            <a:ext cx="1024300" cy="2426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6F2AA5-A029-80F4-EB79-7F11150ED273}"/>
              </a:ext>
            </a:extLst>
          </p:cNvPr>
          <p:cNvSpPr/>
          <p:nvPr/>
        </p:nvSpPr>
        <p:spPr>
          <a:xfrm>
            <a:off x="1423324" y="6088148"/>
            <a:ext cx="952292" cy="1606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63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9D966D9-A609-C0EC-BACD-4C500451E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3" t="-4836" r="-2543" b="-4009"/>
          <a:stretch/>
        </p:blipFill>
        <p:spPr>
          <a:xfrm>
            <a:off x="-52030" y="7198524"/>
            <a:ext cx="3312367" cy="2264814"/>
          </a:xfrm>
          <a:prstGeom prst="rect">
            <a:avLst/>
          </a:prstGeom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89A0EE0-DEE8-BBC5-E93D-32D898B3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" t="-1686" r="-1173" b="-872"/>
          <a:stretch/>
        </p:blipFill>
        <p:spPr>
          <a:xfrm>
            <a:off x="-17427" y="5051278"/>
            <a:ext cx="3243160" cy="2133970"/>
          </a:xfrm>
          <a:prstGeom prst="rect">
            <a:avLst/>
          </a:prstGeom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F0F893-6C90-28A2-818B-B000F79564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6" t="-2811" r="462" b="-4470"/>
          <a:stretch/>
        </p:blipFill>
        <p:spPr>
          <a:xfrm>
            <a:off x="3139133" y="4959387"/>
            <a:ext cx="3241775" cy="2232248"/>
          </a:xfrm>
          <a:prstGeom prst="rect">
            <a:avLst/>
          </a:prstGeom>
          <a:ln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B117233-8ADB-FE6D-E599-E090C5220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3" t="-7197" r="-2895" b="-393"/>
          <a:stretch/>
        </p:blipFill>
        <p:spPr>
          <a:xfrm>
            <a:off x="-52030" y="2498327"/>
            <a:ext cx="3312367" cy="2238649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752282-4CDE-F4EF-2AC2-84C10D198B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5" t="-2912" r="-3352" b="-2802"/>
          <a:stretch/>
        </p:blipFill>
        <p:spPr>
          <a:xfrm>
            <a:off x="3136365" y="409599"/>
            <a:ext cx="3312368" cy="2199697"/>
          </a:xfrm>
          <a:prstGeom prst="rect">
            <a:avLst/>
          </a:prstGeom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B8C38AC-2128-CFB2-9C2F-78C541A130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7" t="-1790" r="-3459" b="-5797"/>
          <a:stretch/>
        </p:blipFill>
        <p:spPr>
          <a:xfrm>
            <a:off x="-73723" y="442662"/>
            <a:ext cx="3312368" cy="2238650"/>
          </a:xfrm>
          <a:prstGeom prst="rect">
            <a:avLst/>
          </a:prstGeom>
          <a:ln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S7G</a:t>
            </a:r>
            <a:endParaRPr lang="zh-CN" altLang="en-US" sz="14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5B41156-61CA-5C71-DD5C-789601F01EC7}"/>
              </a:ext>
            </a:extLst>
          </p:cNvPr>
          <p:cNvSpPr/>
          <p:nvPr/>
        </p:nvSpPr>
        <p:spPr>
          <a:xfrm>
            <a:off x="1654469" y="1584126"/>
            <a:ext cx="410984" cy="12655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5E4BD10C-8744-93F7-59A5-7C37563DC6A7}"/>
              </a:ext>
            </a:extLst>
          </p:cNvPr>
          <p:cNvSpPr txBox="1"/>
          <p:nvPr/>
        </p:nvSpPr>
        <p:spPr>
          <a:xfrm>
            <a:off x="1238394" y="196813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16B456D5-7875-6DC3-523C-A83FE7B3EFA5}"/>
              </a:ext>
            </a:extLst>
          </p:cNvPr>
          <p:cNvSpPr txBox="1"/>
          <p:nvPr/>
        </p:nvSpPr>
        <p:spPr>
          <a:xfrm>
            <a:off x="4607257" y="2095359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BAB09DCD-E855-E720-258B-28567B4D1F41}"/>
              </a:ext>
            </a:extLst>
          </p:cNvPr>
          <p:cNvSpPr txBox="1"/>
          <p:nvPr/>
        </p:nvSpPr>
        <p:spPr>
          <a:xfrm>
            <a:off x="1405926" y="4190185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D7AE0662-B4F0-DE94-5A52-19C013DDA936}"/>
              </a:ext>
            </a:extLst>
          </p:cNvPr>
          <p:cNvSpPr txBox="1"/>
          <p:nvPr/>
        </p:nvSpPr>
        <p:spPr>
          <a:xfrm>
            <a:off x="185840" y="4799111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S7J</a:t>
            </a:r>
            <a:endParaRPr lang="zh-CN" altLang="en-US" sz="1400"/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0CC1E11F-D038-B4AB-57BE-FB8C6CB259DA}"/>
              </a:ext>
            </a:extLst>
          </p:cNvPr>
          <p:cNvSpPr txBox="1"/>
          <p:nvPr/>
        </p:nvSpPr>
        <p:spPr>
          <a:xfrm>
            <a:off x="1582461" y="666768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B42B484B-EC2F-A231-E8B2-80D6646B34DD}"/>
              </a:ext>
            </a:extLst>
          </p:cNvPr>
          <p:cNvSpPr txBox="1"/>
          <p:nvPr/>
        </p:nvSpPr>
        <p:spPr>
          <a:xfrm>
            <a:off x="1333560" y="8717378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384BCFB1-8C36-3255-C009-8179326D6FAA}"/>
              </a:ext>
            </a:extLst>
          </p:cNvPr>
          <p:cNvSpPr txBox="1"/>
          <p:nvPr/>
        </p:nvSpPr>
        <p:spPr>
          <a:xfrm>
            <a:off x="4750149" y="650129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121C9B7-A704-6032-C552-6589204FBE5D}"/>
              </a:ext>
            </a:extLst>
          </p:cNvPr>
          <p:cNvSpPr/>
          <p:nvPr/>
        </p:nvSpPr>
        <p:spPr>
          <a:xfrm>
            <a:off x="1859961" y="6321168"/>
            <a:ext cx="502685" cy="144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469D390-6EAE-3C72-75B8-82E9EAB5D36D}"/>
              </a:ext>
            </a:extLst>
          </p:cNvPr>
          <p:cNvSpPr/>
          <p:nvPr/>
        </p:nvSpPr>
        <p:spPr>
          <a:xfrm>
            <a:off x="5005797" y="6177152"/>
            <a:ext cx="554960" cy="144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36076A0-D354-E178-5DB9-0922F165AB98}"/>
              </a:ext>
            </a:extLst>
          </p:cNvPr>
          <p:cNvSpPr/>
          <p:nvPr/>
        </p:nvSpPr>
        <p:spPr>
          <a:xfrm>
            <a:off x="1825763" y="3728864"/>
            <a:ext cx="449515" cy="144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5C624E-A860-388B-0BDE-93296A545C9B}"/>
              </a:ext>
            </a:extLst>
          </p:cNvPr>
          <p:cNvSpPr/>
          <p:nvPr/>
        </p:nvSpPr>
        <p:spPr>
          <a:xfrm>
            <a:off x="4937460" y="1745200"/>
            <a:ext cx="449515" cy="144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702F955-200E-A124-53B7-A7D959C7D84B}"/>
              </a:ext>
            </a:extLst>
          </p:cNvPr>
          <p:cNvSpPr/>
          <p:nvPr/>
        </p:nvSpPr>
        <p:spPr>
          <a:xfrm>
            <a:off x="1700808" y="8442973"/>
            <a:ext cx="449515" cy="144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4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6A423114-503C-5F4C-0417-4E5EA25F5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" y="4902052"/>
            <a:ext cx="3100758" cy="206717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BA77748-94C5-C0E0-9048-D6512F8C9B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25" y="564591"/>
            <a:ext cx="3121152" cy="20807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536B03-47CF-3B25-08AE-14913DBB1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7" t="-13562" r="-3153" b="-912"/>
          <a:stretch/>
        </p:blipFill>
        <p:spPr>
          <a:xfrm flipV="1">
            <a:off x="-137720" y="2679672"/>
            <a:ext cx="3354930" cy="2381900"/>
          </a:xfrm>
          <a:prstGeom prst="rect">
            <a:avLst/>
          </a:prstGeom>
          <a:ln w="9525" cap="sq">
            <a:noFill/>
            <a:prstDash val="solid"/>
            <a:miter lim="800000"/>
          </a:ln>
          <a:effectLst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5B0C987-5041-AB3F-7E15-41D8AA4A5C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302" r="-991" b="-1446"/>
          <a:stretch/>
        </p:blipFill>
        <p:spPr>
          <a:xfrm>
            <a:off x="-9827" y="578555"/>
            <a:ext cx="3099144" cy="2104555"/>
          </a:xfrm>
          <a:prstGeom prst="rect">
            <a:avLst/>
          </a:prstGeom>
          <a:ln w="9525" cap="sq">
            <a:noFill/>
            <a:prstDash val="solid"/>
            <a:miter lim="800000"/>
          </a:ln>
          <a:effectLst/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5459B80-27DB-7939-8CF0-D2D20A4F8A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6" t="-6936" r="-1570" b="-7508"/>
          <a:stretch/>
        </p:blipFill>
        <p:spPr>
          <a:xfrm>
            <a:off x="2950547" y="2554805"/>
            <a:ext cx="3354930" cy="2381899"/>
          </a:xfrm>
          <a:prstGeom prst="rect">
            <a:avLst/>
          </a:prstGeom>
          <a:ln w="9525" cap="sq">
            <a:noFill/>
            <a:prstDash val="solid"/>
            <a:miter lim="800000"/>
          </a:ln>
          <a:effectLst/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S7M-HCC1806-DDP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193336" y="199752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882941" y="1712640"/>
            <a:ext cx="1321923" cy="20154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600150" y="218270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210671" y="4150677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178218" y="4263472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228722" y="6458912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4DB9FC-9C2C-F321-E7E7-2AC65DA62B7F}"/>
              </a:ext>
            </a:extLst>
          </p:cNvPr>
          <p:cNvSpPr/>
          <p:nvPr/>
        </p:nvSpPr>
        <p:spPr>
          <a:xfrm>
            <a:off x="3917366" y="1881239"/>
            <a:ext cx="1239826" cy="19144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4A6D83-0577-24C0-67CA-4D2A2BC7B33B}"/>
              </a:ext>
            </a:extLst>
          </p:cNvPr>
          <p:cNvSpPr/>
          <p:nvPr/>
        </p:nvSpPr>
        <p:spPr>
          <a:xfrm>
            <a:off x="4077072" y="3926079"/>
            <a:ext cx="1564111" cy="216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23ACC9-E8DD-88C3-1511-C36928133345}"/>
              </a:ext>
            </a:extLst>
          </p:cNvPr>
          <p:cNvSpPr/>
          <p:nvPr/>
        </p:nvSpPr>
        <p:spPr>
          <a:xfrm>
            <a:off x="716572" y="3224808"/>
            <a:ext cx="1246646" cy="2426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77E0C0-5F37-FF12-5CC9-AF9BB4139B54}"/>
              </a:ext>
            </a:extLst>
          </p:cNvPr>
          <p:cNvSpPr/>
          <p:nvPr/>
        </p:nvSpPr>
        <p:spPr>
          <a:xfrm>
            <a:off x="725220" y="5844585"/>
            <a:ext cx="1265466" cy="20154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35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CE6FAA9F-E06A-C9CB-B401-03AEDD703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" y="4953000"/>
            <a:ext cx="3121152" cy="20807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3CB52F-218F-A53F-1426-63ED574DC4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3121152" cy="20807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09C003C-73BB-3D33-E41B-A1179ABE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-237" r="-163" b="261"/>
          <a:stretch/>
        </p:blipFill>
        <p:spPr>
          <a:xfrm>
            <a:off x="3218472" y="2682392"/>
            <a:ext cx="3121152" cy="2080768"/>
          </a:xfrm>
          <a:prstGeom prst="rect">
            <a:avLst/>
          </a:prstGeom>
          <a:ln w="12700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BFD053D-F61E-8E56-7408-0452F1CD0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" t="-3001" r="-2004" b="-1420"/>
          <a:stretch/>
        </p:blipFill>
        <p:spPr>
          <a:xfrm>
            <a:off x="3109568" y="490573"/>
            <a:ext cx="3256292" cy="2172782"/>
          </a:xfrm>
          <a:prstGeom prst="rect">
            <a:avLst/>
          </a:prstGeom>
          <a:ln w="12700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EF4D59-F50F-7A42-66C8-4EB4D156BD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6" t="-2074" r="-556" b="72"/>
          <a:stretch/>
        </p:blipFill>
        <p:spPr>
          <a:xfrm>
            <a:off x="3096343" y="4893437"/>
            <a:ext cx="3252931" cy="2122430"/>
          </a:xfrm>
          <a:prstGeom prst="rect">
            <a:avLst/>
          </a:prstGeom>
          <a:ln w="12700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A95862-7DB6-B9D3-700F-447CE16C16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-5757" r="-1981" b="-319"/>
          <a:stretch/>
        </p:blipFill>
        <p:spPr>
          <a:xfrm>
            <a:off x="0" y="427086"/>
            <a:ext cx="3096343" cy="2207202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S7M-HCC1806-AZD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193336" y="199752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882941" y="1712640"/>
            <a:ext cx="1321923" cy="20154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707533" y="218283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210671" y="4150677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528601" y="4108802"/>
            <a:ext cx="617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4550712" y="6318551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4A6D83-0577-24C0-67CA-4D2A2BC7B33B}"/>
              </a:ext>
            </a:extLst>
          </p:cNvPr>
          <p:cNvSpPr/>
          <p:nvPr/>
        </p:nvSpPr>
        <p:spPr>
          <a:xfrm>
            <a:off x="4242807" y="3814149"/>
            <a:ext cx="1339014" cy="10699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23ACC9-E8DD-88C3-1511-C36928133345}"/>
              </a:ext>
            </a:extLst>
          </p:cNvPr>
          <p:cNvSpPr/>
          <p:nvPr/>
        </p:nvSpPr>
        <p:spPr>
          <a:xfrm>
            <a:off x="1102234" y="3722776"/>
            <a:ext cx="1246646" cy="2426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77E0C0-5F37-FF12-5CC9-AF9BB4139B54}"/>
              </a:ext>
            </a:extLst>
          </p:cNvPr>
          <p:cNvSpPr/>
          <p:nvPr/>
        </p:nvSpPr>
        <p:spPr>
          <a:xfrm>
            <a:off x="4425011" y="6035244"/>
            <a:ext cx="1265466" cy="20154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962D8D-1128-20DF-672B-29CAFA90F71E}"/>
              </a:ext>
            </a:extLst>
          </p:cNvPr>
          <p:cNvSpPr/>
          <p:nvPr/>
        </p:nvSpPr>
        <p:spPr>
          <a:xfrm>
            <a:off x="4218949" y="1712774"/>
            <a:ext cx="1321923" cy="20154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DD6BF19D-5996-5BED-EFE0-CA291D88459B}"/>
              </a:ext>
            </a:extLst>
          </p:cNvPr>
          <p:cNvSpPr txBox="1"/>
          <p:nvPr/>
        </p:nvSpPr>
        <p:spPr>
          <a:xfrm>
            <a:off x="1366686" y="6318551"/>
            <a:ext cx="80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8C49D0C-6AE7-EE13-5677-98D9F15ADCC4}"/>
              </a:ext>
            </a:extLst>
          </p:cNvPr>
          <p:cNvSpPr/>
          <p:nvPr/>
        </p:nvSpPr>
        <p:spPr>
          <a:xfrm>
            <a:off x="1100271" y="6211554"/>
            <a:ext cx="1339014" cy="10699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60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27E94DF-B63F-820C-2262-B01BE7ABE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60" y="2479028"/>
            <a:ext cx="3121152" cy="20807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9CD81E-8A76-9EF5-789A-01AC7CB0C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60" y="324845"/>
            <a:ext cx="3121152" cy="20807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200D8AC-2BAD-9CA7-A15A-82FF164778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t="-1389" r="-2064" b="-1301"/>
          <a:stretch/>
        </p:blipFill>
        <p:spPr>
          <a:xfrm>
            <a:off x="-23286" y="296874"/>
            <a:ext cx="3238511" cy="2136710"/>
          </a:xfrm>
          <a:prstGeom prst="rect">
            <a:avLst/>
          </a:prstGeom>
          <a:ln w="12700"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FBF134-CCB1-D6DD-D7F5-3CFBD5DC3C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" t="-4533" r="-2474" b="536"/>
          <a:stretch/>
        </p:blipFill>
        <p:spPr>
          <a:xfrm>
            <a:off x="-23286" y="2358648"/>
            <a:ext cx="3238511" cy="2163971"/>
          </a:xfrm>
          <a:prstGeom prst="rect">
            <a:avLst/>
          </a:prstGeom>
          <a:ln w="12700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B0EEF5D-34F4-7E60-8718-F251AB744F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78" t="-3608" r="-3005" b="-2951"/>
          <a:stretch/>
        </p:blipFill>
        <p:spPr>
          <a:xfrm>
            <a:off x="-43465" y="4544033"/>
            <a:ext cx="3258690" cy="2217713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S7M-HCC1937-DDP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269442" y="180589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959047" y="1521009"/>
            <a:ext cx="1321923" cy="20154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594229" y="180405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283556" y="3856803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509120" y="3864129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236813" y="6018916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4DB9FC-9C2C-F321-E7E7-2AC65DA62B7F}"/>
              </a:ext>
            </a:extLst>
          </p:cNvPr>
          <p:cNvSpPr/>
          <p:nvPr/>
        </p:nvSpPr>
        <p:spPr>
          <a:xfrm>
            <a:off x="4289787" y="1438644"/>
            <a:ext cx="1351396" cy="2019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4A6D83-0577-24C0-67CA-4D2A2BC7B33B}"/>
              </a:ext>
            </a:extLst>
          </p:cNvPr>
          <p:cNvSpPr/>
          <p:nvPr/>
        </p:nvSpPr>
        <p:spPr>
          <a:xfrm>
            <a:off x="4509120" y="3568018"/>
            <a:ext cx="1368152" cy="216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23ACC9-E8DD-88C3-1511-C36928133345}"/>
              </a:ext>
            </a:extLst>
          </p:cNvPr>
          <p:cNvSpPr/>
          <p:nvPr/>
        </p:nvSpPr>
        <p:spPr>
          <a:xfrm>
            <a:off x="1101871" y="3563855"/>
            <a:ext cx="1246646" cy="2426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77E0C0-5F37-FF12-5CC9-AF9BB4139B54}"/>
              </a:ext>
            </a:extLst>
          </p:cNvPr>
          <p:cNvSpPr/>
          <p:nvPr/>
        </p:nvSpPr>
        <p:spPr>
          <a:xfrm>
            <a:off x="1041658" y="5817369"/>
            <a:ext cx="1265466" cy="20154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1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5904B36D-2227-9DEF-9A0F-3EA4014F85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" y="4974870"/>
            <a:ext cx="3121152" cy="20807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AE1177-93DA-45A9-E067-CF2C7F7C8C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" t="-3547" r="-4683" b="-5764"/>
          <a:stretch/>
        </p:blipFill>
        <p:spPr>
          <a:xfrm>
            <a:off x="-27781" y="2624387"/>
            <a:ext cx="3284985" cy="2274500"/>
          </a:xfrm>
          <a:prstGeom prst="rect">
            <a:avLst/>
          </a:prstGeom>
          <a:ln w="12700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92D99E-00D5-999B-4E24-26B358BF39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1" t="-4336" r="-4584" b="-5545"/>
          <a:stretch/>
        </p:blipFill>
        <p:spPr>
          <a:xfrm>
            <a:off x="-148393" y="372948"/>
            <a:ext cx="3394719" cy="2286301"/>
          </a:xfrm>
          <a:prstGeom prst="rect">
            <a:avLst/>
          </a:prstGeom>
          <a:ln w="12700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510E30-4CBD-9B4A-0245-E8E9FCF878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1" t="-3856" r="-1699" b="-3423"/>
          <a:stretch/>
        </p:blipFill>
        <p:spPr>
          <a:xfrm>
            <a:off x="3299062" y="392139"/>
            <a:ext cx="3240360" cy="2232248"/>
          </a:xfrm>
          <a:prstGeom prst="rect">
            <a:avLst/>
          </a:prstGeom>
          <a:ln w="12700"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A21BE8-752C-2D1D-E72D-5F9DD9B046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108" t="-6705" r="-4632" b="-3148"/>
          <a:stretch/>
        </p:blipFill>
        <p:spPr>
          <a:xfrm>
            <a:off x="3299062" y="2580014"/>
            <a:ext cx="3394719" cy="2286301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S7M-HCC1937-AZD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436465" y="1840758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1126070" y="1555871"/>
            <a:ext cx="1321923" cy="20154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667213" y="194762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255776" y="4120477"/>
            <a:ext cx="887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TNFAIP2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379183" y="4083431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330166" y="6320823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4DB9FC-9C2C-F321-E7E7-2AC65DA62B7F}"/>
              </a:ext>
            </a:extLst>
          </p:cNvPr>
          <p:cNvSpPr/>
          <p:nvPr/>
        </p:nvSpPr>
        <p:spPr>
          <a:xfrm>
            <a:off x="4323929" y="1616274"/>
            <a:ext cx="1351396" cy="2019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4A6D83-0577-24C0-67CA-4D2A2BC7B33B}"/>
              </a:ext>
            </a:extLst>
          </p:cNvPr>
          <p:cNvSpPr/>
          <p:nvPr/>
        </p:nvSpPr>
        <p:spPr>
          <a:xfrm>
            <a:off x="4379183" y="3787320"/>
            <a:ext cx="1368152" cy="216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23ACC9-E8DD-88C3-1511-C36928133345}"/>
              </a:ext>
            </a:extLst>
          </p:cNvPr>
          <p:cNvSpPr/>
          <p:nvPr/>
        </p:nvSpPr>
        <p:spPr>
          <a:xfrm>
            <a:off x="1074091" y="3841105"/>
            <a:ext cx="1246646" cy="17579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77E0C0-5F37-FF12-5CC9-AF9BB4139B54}"/>
              </a:ext>
            </a:extLst>
          </p:cNvPr>
          <p:cNvSpPr/>
          <p:nvPr/>
        </p:nvSpPr>
        <p:spPr>
          <a:xfrm>
            <a:off x="1150141" y="6104772"/>
            <a:ext cx="1265466" cy="20154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47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2A0B611-4B71-A8B2-D54D-08C3C722B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2" y="591540"/>
            <a:ext cx="3121152" cy="20807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0D8447-FBB0-BB4D-209C-6026329FE5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7" t="-3392" r="-2379" b="-6526"/>
          <a:stretch/>
        </p:blipFill>
        <p:spPr>
          <a:xfrm>
            <a:off x="0" y="488336"/>
            <a:ext cx="3268035" cy="2287177"/>
          </a:xfrm>
          <a:prstGeom prst="rect">
            <a:avLst/>
          </a:prstGeom>
          <a:ln w="12700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628950-E453-8B2A-10CD-1644B0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1" t="-3970" r="-1721" b="-5926"/>
          <a:stretch/>
        </p:blipFill>
        <p:spPr>
          <a:xfrm>
            <a:off x="3295357" y="2729471"/>
            <a:ext cx="3268034" cy="2287177"/>
          </a:xfrm>
          <a:prstGeom prst="rect">
            <a:avLst/>
          </a:prstGeom>
          <a:ln w="12700"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950113-E424-E8C1-C92E-9E61564E19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09" t="-2063" r="-3874" b="-7832"/>
          <a:stretch/>
        </p:blipFill>
        <p:spPr>
          <a:xfrm>
            <a:off x="0" y="2775512"/>
            <a:ext cx="3268035" cy="2287177"/>
          </a:xfrm>
          <a:prstGeom prst="rect">
            <a:avLst/>
          </a:prstGeom>
          <a:ln w="12700">
            <a:noFill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1546B5-8B4D-5274-11F4-D7A861B475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1" t="-2847" r="-2771" b="-972"/>
          <a:stretch/>
        </p:blipFill>
        <p:spPr>
          <a:xfrm>
            <a:off x="-96763" y="5028709"/>
            <a:ext cx="3340043" cy="2160240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S7N-HCC1806-DDP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401929" y="196243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1908517" y="1754098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743391" y="197259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334267" y="4293812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245168" y="4221894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174531" y="6504989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4DB9FC-9C2C-F321-E7E7-2AC65DA62B7F}"/>
              </a:ext>
            </a:extLst>
          </p:cNvPr>
          <p:cNvSpPr/>
          <p:nvPr/>
        </p:nvSpPr>
        <p:spPr>
          <a:xfrm>
            <a:off x="4780964" y="1702857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4A6D83-0577-24C0-67CA-4D2A2BC7B33B}"/>
              </a:ext>
            </a:extLst>
          </p:cNvPr>
          <p:cNvSpPr/>
          <p:nvPr/>
        </p:nvSpPr>
        <p:spPr>
          <a:xfrm>
            <a:off x="1395092" y="3987694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23ACC9-E8DD-88C3-1511-C36928133345}"/>
              </a:ext>
            </a:extLst>
          </p:cNvPr>
          <p:cNvSpPr/>
          <p:nvPr/>
        </p:nvSpPr>
        <p:spPr>
          <a:xfrm>
            <a:off x="4502425" y="3913545"/>
            <a:ext cx="1024300" cy="2426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6F2AA5-A029-80F4-EB79-7F11150ED273}"/>
              </a:ext>
            </a:extLst>
          </p:cNvPr>
          <p:cNvSpPr/>
          <p:nvPr/>
        </p:nvSpPr>
        <p:spPr>
          <a:xfrm>
            <a:off x="634804" y="6344339"/>
            <a:ext cx="952292" cy="1606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42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2B6A021D-AC32-1140-FA26-91E53D3FB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76" y="2833184"/>
            <a:ext cx="3121152" cy="208076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0B2B686-58F7-6D59-C77C-C094BF699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4" y="2833184"/>
            <a:ext cx="3121152" cy="20807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4C60FE5-1201-95C7-9697-A373281FE4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5" t="-6925" r="-7900" b="-4737"/>
          <a:stretch/>
        </p:blipFill>
        <p:spPr>
          <a:xfrm>
            <a:off x="-114250" y="407269"/>
            <a:ext cx="3600400" cy="2323423"/>
          </a:xfrm>
          <a:prstGeom prst="rect">
            <a:avLst/>
          </a:prstGeom>
          <a:ln w="12700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D964FF-C0E7-4382-345D-6005048FB7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87" t="-7323" r="-4468" b="-1995"/>
          <a:stretch/>
        </p:blipFill>
        <p:spPr>
          <a:xfrm>
            <a:off x="3257600" y="407269"/>
            <a:ext cx="3600400" cy="2274619"/>
          </a:xfrm>
          <a:prstGeom prst="rect">
            <a:avLst/>
          </a:prstGeom>
          <a:ln w="12700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421023-4BF8-FA63-2AA9-F4238C9000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8" t="-4977" r="-454" b="-2827"/>
          <a:stretch/>
        </p:blipFill>
        <p:spPr>
          <a:xfrm>
            <a:off x="-17841" y="4913952"/>
            <a:ext cx="3255218" cy="2243631"/>
          </a:xfrm>
          <a:prstGeom prst="rect">
            <a:avLst/>
          </a:prstGeom>
          <a:ln w="12700"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5EF4980-A3E5-AEAB-2E09-B0E2D86D2C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t="-5764" r="-10985" b="-2062"/>
          <a:stretch/>
        </p:blipFill>
        <p:spPr>
          <a:xfrm>
            <a:off x="3589564" y="4913952"/>
            <a:ext cx="3495251" cy="2243631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79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S7N-HCC1806-AZD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482061" y="195718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1317595" y="1754098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906940" y="189653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408470" y="4358642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5252317" y="4338216"/>
            <a:ext cx="617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5121273" y="6477165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4DB9FC-9C2C-F321-E7E7-2AC65DA62B7F}"/>
              </a:ext>
            </a:extLst>
          </p:cNvPr>
          <p:cNvSpPr/>
          <p:nvPr/>
        </p:nvSpPr>
        <p:spPr>
          <a:xfrm>
            <a:off x="4780964" y="1702857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4A6D83-0577-24C0-67CA-4D2A2BC7B33B}"/>
              </a:ext>
            </a:extLst>
          </p:cNvPr>
          <p:cNvSpPr/>
          <p:nvPr/>
        </p:nvSpPr>
        <p:spPr>
          <a:xfrm>
            <a:off x="1584117" y="4113675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23ACC9-E8DD-88C3-1511-C36928133345}"/>
              </a:ext>
            </a:extLst>
          </p:cNvPr>
          <p:cNvSpPr/>
          <p:nvPr/>
        </p:nvSpPr>
        <p:spPr>
          <a:xfrm>
            <a:off x="5035264" y="4024902"/>
            <a:ext cx="1024300" cy="17884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6F2AA5-A029-80F4-EB79-7F11150ED273}"/>
              </a:ext>
            </a:extLst>
          </p:cNvPr>
          <p:cNvSpPr/>
          <p:nvPr/>
        </p:nvSpPr>
        <p:spPr>
          <a:xfrm>
            <a:off x="4947309" y="6244507"/>
            <a:ext cx="952292" cy="1606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6E6E49-4FE4-8152-6194-68FCDEA16B6D}"/>
              </a:ext>
            </a:extLst>
          </p:cNvPr>
          <p:cNvSpPr/>
          <p:nvPr/>
        </p:nvSpPr>
        <p:spPr>
          <a:xfrm>
            <a:off x="1406995" y="6249144"/>
            <a:ext cx="1024300" cy="1706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92F8B863-5688-1C76-586C-3632A15357E1}"/>
              </a:ext>
            </a:extLst>
          </p:cNvPr>
          <p:cNvSpPr txBox="1"/>
          <p:nvPr/>
        </p:nvSpPr>
        <p:spPr>
          <a:xfrm>
            <a:off x="1406995" y="6509596"/>
            <a:ext cx="80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1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D8434243-E762-57D5-EDA9-F40C257A5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08" y="445735"/>
            <a:ext cx="3121152" cy="20807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F850DB1-EF2C-4A3E-9275-EB3858FD1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5" t="-3672" r="-9399" b="-9632"/>
          <a:stretch/>
        </p:blipFill>
        <p:spPr>
          <a:xfrm>
            <a:off x="-174721" y="5186127"/>
            <a:ext cx="3635360" cy="2357591"/>
          </a:xfrm>
          <a:prstGeom prst="rect">
            <a:avLst/>
          </a:prstGeom>
          <a:ln w="12700"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C1B0DE-B182-57ED-8AA5-AC7579CB89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0" t="-8065" r="-4640" b="-7308"/>
          <a:stretch/>
        </p:blipFill>
        <p:spPr>
          <a:xfrm>
            <a:off x="-116445" y="293366"/>
            <a:ext cx="3456384" cy="2400700"/>
          </a:xfrm>
          <a:prstGeom prst="rect">
            <a:avLst/>
          </a:prstGeom>
          <a:ln w="12700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E9A663-814D-C222-6234-D96BE6C2D8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2" t="-6352" r="-3972" b="-7846"/>
          <a:stretch/>
        </p:blipFill>
        <p:spPr>
          <a:xfrm>
            <a:off x="-101480" y="2739496"/>
            <a:ext cx="3429000" cy="2376193"/>
          </a:xfrm>
          <a:prstGeom prst="rect">
            <a:avLst/>
          </a:prstGeom>
          <a:ln w="12700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ACCD13-41CD-B578-B6BF-13B7771C2B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91" t="-3316" r="-8158" b="-13924"/>
          <a:stretch/>
        </p:blipFill>
        <p:spPr>
          <a:xfrm>
            <a:off x="3214751" y="2809934"/>
            <a:ext cx="3635361" cy="2440023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E7B1ECEA-FA82-1318-5CA4-F4036C0BFBB3}"/>
              </a:ext>
            </a:extLst>
          </p:cNvPr>
          <p:cNvSpPr txBox="1"/>
          <p:nvPr/>
        </p:nvSpPr>
        <p:spPr>
          <a:xfrm>
            <a:off x="185840" y="30309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S7N-HCC1937-DDP</a:t>
            </a:r>
            <a:endParaRPr lang="zh-CN" altLang="en-US" sz="1400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D4E946-327F-903E-F775-8F715F94F050}"/>
              </a:ext>
            </a:extLst>
          </p:cNvPr>
          <p:cNvSpPr txBox="1"/>
          <p:nvPr/>
        </p:nvSpPr>
        <p:spPr>
          <a:xfrm>
            <a:off x="1551873" y="180896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E5D05-DE60-9845-9CE3-B44733CD6621}"/>
              </a:ext>
            </a:extLst>
          </p:cNvPr>
          <p:cNvSpPr/>
          <p:nvPr/>
        </p:nvSpPr>
        <p:spPr>
          <a:xfrm>
            <a:off x="1387407" y="1583396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A73F46F-FECF-B389-0BEB-ADB97756CDCF}"/>
              </a:ext>
            </a:extLst>
          </p:cNvPr>
          <p:cNvSpPr txBox="1"/>
          <p:nvPr/>
        </p:nvSpPr>
        <p:spPr>
          <a:xfrm>
            <a:off x="4661175" y="182874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5962BCD8-A878-A064-DE8E-16CDE2841811}"/>
              </a:ext>
            </a:extLst>
          </p:cNvPr>
          <p:cNvSpPr txBox="1"/>
          <p:nvPr/>
        </p:nvSpPr>
        <p:spPr>
          <a:xfrm>
            <a:off x="1500669" y="429004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Rac1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083DDB2-59E4-B23D-C0A7-5A451CCFFCC8}"/>
              </a:ext>
            </a:extLst>
          </p:cNvPr>
          <p:cNvSpPr txBox="1"/>
          <p:nvPr/>
        </p:nvSpPr>
        <p:spPr>
          <a:xfrm>
            <a:off x="4393650" y="4356162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0C1021-B085-756E-B92A-A97D1F318712}"/>
              </a:ext>
            </a:extLst>
          </p:cNvPr>
          <p:cNvSpPr txBox="1"/>
          <p:nvPr/>
        </p:nvSpPr>
        <p:spPr>
          <a:xfrm>
            <a:off x="1423412" y="6572311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4DB9FC-9C2C-F321-E7E7-2AC65DA62B7F}"/>
              </a:ext>
            </a:extLst>
          </p:cNvPr>
          <p:cNvSpPr/>
          <p:nvPr/>
        </p:nvSpPr>
        <p:spPr>
          <a:xfrm>
            <a:off x="4520281" y="1566401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4A6D83-0577-24C0-67CA-4D2A2BC7B33B}"/>
              </a:ext>
            </a:extLst>
          </p:cNvPr>
          <p:cNvSpPr/>
          <p:nvPr/>
        </p:nvSpPr>
        <p:spPr>
          <a:xfrm>
            <a:off x="1293612" y="3987694"/>
            <a:ext cx="1024300" cy="180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23ACC9-E8DD-88C3-1511-C36928133345}"/>
              </a:ext>
            </a:extLst>
          </p:cNvPr>
          <p:cNvSpPr/>
          <p:nvPr/>
        </p:nvSpPr>
        <p:spPr>
          <a:xfrm>
            <a:off x="4650907" y="4047813"/>
            <a:ext cx="1024300" cy="2426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6F2AA5-A029-80F4-EB79-7F11150ED273}"/>
              </a:ext>
            </a:extLst>
          </p:cNvPr>
          <p:cNvSpPr/>
          <p:nvPr/>
        </p:nvSpPr>
        <p:spPr>
          <a:xfrm>
            <a:off x="1314514" y="6414777"/>
            <a:ext cx="952292" cy="1606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9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90</Words>
  <Application>Microsoft Office PowerPoint</Application>
  <PresentationFormat>A4 纸张(210x297 毫米)</PresentationFormat>
  <Paragraphs>66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个人用户</dc:creator>
  <cp:lastModifiedBy>任 文龙</cp:lastModifiedBy>
  <cp:revision>239</cp:revision>
  <dcterms:created xsi:type="dcterms:W3CDTF">2023-02-16T12:33:32Z</dcterms:created>
  <dcterms:modified xsi:type="dcterms:W3CDTF">2023-06-04T05:35:37Z</dcterms:modified>
</cp:coreProperties>
</file>