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</p:sldIdLst>
  <p:sldSz cx="6858000" cy="9906000" type="A4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8" autoAdjust="0"/>
  </p:normalViewPr>
  <p:slideViewPr>
    <p:cSldViewPr showGuides="1">
      <p:cViewPr varScale="1">
        <p:scale>
          <a:sx n="73" d="100"/>
          <a:sy n="73" d="100"/>
        </p:scale>
        <p:origin x="3222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8DB5-CDA9-481E-B189-537F4C38F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C790-2D1E-4412-9117-AAFFCA24BE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F5CD-B8A8-45E1-9F8B-D070A762A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8459-5F45-4FAA-B89E-0CE5C31E63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tiff"/><Relationship Id="rId6" Type="http://schemas.microsoft.com/office/2007/relationships/hdphoto" Target="../media/image21.wdp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image" Target="../media/image2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hdphoto" Target="../media/image40.wdp"/><Relationship Id="rId6" Type="http://schemas.openxmlformats.org/officeDocument/2006/relationships/image" Target="../media/image39.png"/><Relationship Id="rId5" Type="http://schemas.microsoft.com/office/2007/relationships/hdphoto" Target="../media/image38.wdp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image" Target="../media/image34.tif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5.tiff"/><Relationship Id="rId4" Type="http://schemas.openxmlformats.org/officeDocument/2006/relationships/image" Target="../media/image44.tiff"/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image" Target="../media/image4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7391576"/>
            <a:ext cx="3121152" cy="208076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8" y="5245098"/>
            <a:ext cx="3121152" cy="208076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34" y="5213712"/>
            <a:ext cx="3121152" cy="20807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5" t="-1297" r="-1994" b="-3545"/>
          <a:stretch>
            <a:fillRect/>
          </a:stretch>
        </p:blipFill>
        <p:spPr>
          <a:xfrm>
            <a:off x="185840" y="395236"/>
            <a:ext cx="3243160" cy="2181500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-5291" r="-4627" b="-3065"/>
          <a:stretch>
            <a:fillRect/>
          </a:stretch>
        </p:blipFill>
        <p:spPr>
          <a:xfrm>
            <a:off x="241107" y="2437675"/>
            <a:ext cx="3240360" cy="2254612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" t="-3732" r="-1780" b="-4622"/>
          <a:stretch>
            <a:fillRect/>
          </a:stretch>
        </p:blipFill>
        <p:spPr>
          <a:xfrm>
            <a:off x="3533934" y="322124"/>
            <a:ext cx="3243160" cy="2254612"/>
          </a:xfrm>
          <a:prstGeom prst="rect">
            <a:avLst/>
          </a:prstGeom>
          <a:ln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S7O</a:t>
            </a:r>
            <a:endParaRPr lang="zh-CN" altLang="en-US" sz="1400"/>
          </a:p>
        </p:txBody>
      </p:sp>
      <p:sp>
        <p:nvSpPr>
          <p:cNvPr id="9" name="矩形 8"/>
          <p:cNvSpPr/>
          <p:nvPr/>
        </p:nvSpPr>
        <p:spPr>
          <a:xfrm>
            <a:off x="1124744" y="1555490"/>
            <a:ext cx="627008" cy="194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23971" y="1652514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33195" y="3759497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4"/>
          <p:cNvSpPr txBox="1"/>
          <p:nvPr/>
        </p:nvSpPr>
        <p:spPr>
          <a:xfrm>
            <a:off x="1476042" y="204759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4928107" y="2047596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314377" y="429282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85840" y="4799111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S7R</a:t>
            </a:r>
            <a:endParaRPr lang="zh-CN" altLang="en-US" sz="1400"/>
          </a:p>
        </p:txBody>
      </p:sp>
      <p:sp>
        <p:nvSpPr>
          <p:cNvPr id="29" name="TextBox 24"/>
          <p:cNvSpPr txBox="1"/>
          <p:nvPr/>
        </p:nvSpPr>
        <p:spPr>
          <a:xfrm>
            <a:off x="1571746" y="666259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1550907" y="880907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4685722" y="666259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IQGAP1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67204" y="6415970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770474" y="6400799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604651" y="8562448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0" t="-3801" r="-2850" b="-3007"/>
          <a:stretch>
            <a:fillRect/>
          </a:stretch>
        </p:blipFill>
        <p:spPr>
          <a:xfrm>
            <a:off x="3284984" y="335730"/>
            <a:ext cx="3284984" cy="2222452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6" t="-4961" r="-6926" b="-8461"/>
          <a:stretch>
            <a:fillRect/>
          </a:stretch>
        </p:blipFill>
        <p:spPr>
          <a:xfrm>
            <a:off x="0" y="2592934"/>
            <a:ext cx="3429000" cy="2360066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-2273" r="-2569" b="-4535"/>
          <a:stretch>
            <a:fillRect/>
          </a:stretch>
        </p:blipFill>
        <p:spPr>
          <a:xfrm>
            <a:off x="0" y="354284"/>
            <a:ext cx="3284984" cy="2222452"/>
          </a:xfrm>
          <a:prstGeom prst="rect">
            <a:avLst/>
          </a:prstGeom>
          <a:ln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7156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S7U</a:t>
            </a:r>
            <a:endParaRPr lang="zh-CN" altLang="en-US" sz="1400"/>
          </a:p>
        </p:txBody>
      </p:sp>
      <p:sp>
        <p:nvSpPr>
          <p:cNvPr id="9" name="矩形 8"/>
          <p:cNvSpPr/>
          <p:nvPr/>
        </p:nvSpPr>
        <p:spPr>
          <a:xfrm>
            <a:off x="1193165" y="1514475"/>
            <a:ext cx="512445" cy="1803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4"/>
          <p:cNvSpPr txBox="1"/>
          <p:nvPr/>
        </p:nvSpPr>
        <p:spPr>
          <a:xfrm>
            <a:off x="1335216" y="187102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4937775" y="2074793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266269" y="411983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57779" y="1888341"/>
            <a:ext cx="552572" cy="13657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16965" y="3767455"/>
            <a:ext cx="502285" cy="1346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9" t="-9059" r="-3737" b="-2783"/>
          <a:stretch>
            <a:fillRect/>
          </a:stretch>
        </p:blipFill>
        <p:spPr>
          <a:xfrm flipV="1">
            <a:off x="-174560" y="5073545"/>
            <a:ext cx="3456383" cy="2327726"/>
          </a:xfrm>
          <a:prstGeom prst="rect">
            <a:avLst/>
          </a:prstGeom>
          <a:ln w="12700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" t="-1438" r="-162" b="-5246"/>
          <a:stretch>
            <a:fillRect/>
          </a:stretch>
        </p:blipFill>
        <p:spPr>
          <a:xfrm flipV="1">
            <a:off x="0" y="2733153"/>
            <a:ext cx="3168352" cy="2219846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2" t="-7535" r="-2953" b="-895"/>
          <a:stretch>
            <a:fillRect/>
          </a:stretch>
        </p:blipFill>
        <p:spPr>
          <a:xfrm flipV="1">
            <a:off x="3359837" y="456273"/>
            <a:ext cx="3312368" cy="2256145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29" t="-5436" r="-6886" b="-2967"/>
          <a:stretch>
            <a:fillRect/>
          </a:stretch>
        </p:blipFill>
        <p:spPr>
          <a:xfrm flipV="1">
            <a:off x="-27383" y="466640"/>
            <a:ext cx="3456383" cy="2256146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t="-830" r="-10564" b="-13387"/>
          <a:stretch>
            <a:fillRect/>
          </a:stretch>
        </p:blipFill>
        <p:spPr>
          <a:xfrm>
            <a:off x="3395294" y="2833456"/>
            <a:ext cx="3498163" cy="2377125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S7X-HCC1937-EPI</a:t>
            </a:r>
            <a:endParaRPr lang="zh-CN" altLang="en-US" sz="1400"/>
          </a:p>
        </p:txBody>
      </p:sp>
      <p:sp>
        <p:nvSpPr>
          <p:cNvPr id="16" name="TextBox 24"/>
          <p:cNvSpPr txBox="1"/>
          <p:nvPr/>
        </p:nvSpPr>
        <p:spPr>
          <a:xfrm>
            <a:off x="1354399" y="166217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3543" y="1232248"/>
            <a:ext cx="1267817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4869160" y="179707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445443" y="3909122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4475773" y="4526613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269128" y="612006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21340" y="5957720"/>
            <a:ext cx="1357123" cy="1316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75773" y="3962893"/>
            <a:ext cx="1267817" cy="2480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59790" y="3642881"/>
            <a:ext cx="1346859" cy="1456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56836" y="1254494"/>
            <a:ext cx="1533790" cy="2031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99" y="3043877"/>
            <a:ext cx="3121152" cy="20807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947"/>
            <a:ext cx="3121152" cy="2080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-7792" r="-4185" b="-6691"/>
          <a:stretch>
            <a:fillRect/>
          </a:stretch>
        </p:blipFill>
        <p:spPr>
          <a:xfrm>
            <a:off x="3422939" y="468996"/>
            <a:ext cx="3317876" cy="2382665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08" t="-3114" r="-1514" b="-1131"/>
          <a:stretch>
            <a:fillRect/>
          </a:stretch>
        </p:blipFill>
        <p:spPr>
          <a:xfrm>
            <a:off x="-16325" y="2955046"/>
            <a:ext cx="3206841" cy="2169599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4" t="-4927" r="-2838" b="-5813"/>
          <a:stretch>
            <a:fillRect/>
          </a:stretch>
        </p:blipFill>
        <p:spPr>
          <a:xfrm>
            <a:off x="-82315" y="5116633"/>
            <a:ext cx="3292551" cy="2304256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S7X-HCC1937-BMN</a:t>
            </a:r>
            <a:endParaRPr lang="zh-CN" altLang="en-US" sz="1400"/>
          </a:p>
        </p:txBody>
      </p:sp>
      <p:sp>
        <p:nvSpPr>
          <p:cNvPr id="16" name="TextBox 24"/>
          <p:cNvSpPr txBox="1"/>
          <p:nvPr/>
        </p:nvSpPr>
        <p:spPr>
          <a:xfrm>
            <a:off x="1423653" y="227771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20732" y="1907333"/>
            <a:ext cx="1298660" cy="17350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4734756" y="208502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228599" y="4398840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4452800" y="4471095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263616" y="666862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39231" y="1833767"/>
            <a:ext cx="1473394" cy="20480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71948" y="4163202"/>
            <a:ext cx="1322233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02424" y="4141167"/>
            <a:ext cx="1283627" cy="2576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9682" y="6366538"/>
            <a:ext cx="1321963" cy="15053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" y="4888456"/>
            <a:ext cx="3121152" cy="20807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" y="2562343"/>
            <a:ext cx="3121152" cy="2080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0" t="-7132" r="-4097" b="-1406"/>
          <a:stretch>
            <a:fillRect/>
          </a:stretch>
        </p:blipFill>
        <p:spPr>
          <a:xfrm>
            <a:off x="3503442" y="284539"/>
            <a:ext cx="3312368" cy="2258395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" t="-4315" r="-4488" b="-5079"/>
          <a:stretch>
            <a:fillRect/>
          </a:stretch>
        </p:blipFill>
        <p:spPr>
          <a:xfrm>
            <a:off x="42190" y="284539"/>
            <a:ext cx="3312368" cy="2276238"/>
          </a:xfrm>
          <a:prstGeom prst="rect">
            <a:avLst/>
          </a:prstGeom>
          <a:ln w="12700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3" t="-2467" r="-3904" b="-3744"/>
          <a:stretch>
            <a:fillRect/>
          </a:stretch>
        </p:blipFill>
        <p:spPr>
          <a:xfrm>
            <a:off x="3463410" y="2585309"/>
            <a:ext cx="3312368" cy="221000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S7Y-HCC1937-EPI</a:t>
            </a:r>
            <a:endParaRPr lang="zh-CN" altLang="en-US" sz="1400"/>
          </a:p>
        </p:txBody>
      </p:sp>
      <p:sp>
        <p:nvSpPr>
          <p:cNvPr id="16" name="TextBox 24"/>
          <p:cNvSpPr txBox="1"/>
          <p:nvPr/>
        </p:nvSpPr>
        <p:spPr>
          <a:xfrm>
            <a:off x="1279957" y="191640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89101" y="1486478"/>
            <a:ext cx="1267817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4857856" y="19587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445441" y="400906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IQGAP1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4637161" y="4162949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275020" y="626817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4447" y="6079686"/>
            <a:ext cx="1357123" cy="1316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87546" y="3755157"/>
            <a:ext cx="1267817" cy="2480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83343" y="3844871"/>
            <a:ext cx="1346859" cy="1456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56836" y="1508724"/>
            <a:ext cx="1533790" cy="2031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" y="5009427"/>
            <a:ext cx="3121152" cy="20807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96" y="2559138"/>
            <a:ext cx="3121152" cy="20807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21" y="338086"/>
            <a:ext cx="3121152" cy="20807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8" y="350342"/>
            <a:ext cx="3121152" cy="20807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5" t="-4067" r="-4450" b="-4593"/>
          <a:stretch>
            <a:fillRect/>
          </a:stretch>
        </p:blipFill>
        <p:spPr>
          <a:xfrm>
            <a:off x="3375239" y="4919321"/>
            <a:ext cx="3371677" cy="2260981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3" t="-6453" r="-2704" b="-2209"/>
          <a:stretch>
            <a:fillRect/>
          </a:stretch>
        </p:blipFill>
        <p:spPr>
          <a:xfrm>
            <a:off x="25896" y="2401864"/>
            <a:ext cx="3371678" cy="226098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S7Y-HCC1937-BMN</a:t>
            </a:r>
            <a:endParaRPr lang="zh-CN" altLang="en-US" sz="1400"/>
          </a:p>
        </p:txBody>
      </p:sp>
      <p:sp>
        <p:nvSpPr>
          <p:cNvPr id="16" name="TextBox 24"/>
          <p:cNvSpPr txBox="1"/>
          <p:nvPr/>
        </p:nvSpPr>
        <p:spPr>
          <a:xfrm>
            <a:off x="1380295" y="179841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48760" y="1506920"/>
            <a:ext cx="1267817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4895056" y="193330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471339" y="4045354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IQGAP1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4774898" y="3924808"/>
            <a:ext cx="617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4845028" y="6425964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55281" y="6168798"/>
            <a:ext cx="1357123" cy="1316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25610" y="3520960"/>
            <a:ext cx="1267817" cy="1473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85686" y="3779113"/>
            <a:ext cx="1346859" cy="1456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3671" y="1468323"/>
            <a:ext cx="1533790" cy="2031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4"/>
          <p:cNvSpPr txBox="1"/>
          <p:nvPr/>
        </p:nvSpPr>
        <p:spPr>
          <a:xfrm>
            <a:off x="1240813" y="6308106"/>
            <a:ext cx="80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43922" y="6087246"/>
            <a:ext cx="1267817" cy="1473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" y="2843864"/>
            <a:ext cx="3121152" cy="20807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1" t="-3752" r="-3425" b="-4882"/>
          <a:stretch>
            <a:fillRect/>
          </a:stretch>
        </p:blipFill>
        <p:spPr>
          <a:xfrm>
            <a:off x="0" y="495620"/>
            <a:ext cx="3312368" cy="2260457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5" t="-3367" r="-6791" b="-738"/>
          <a:stretch>
            <a:fillRect/>
          </a:stretch>
        </p:blipFill>
        <p:spPr>
          <a:xfrm>
            <a:off x="3299106" y="495620"/>
            <a:ext cx="3456383" cy="2166642"/>
          </a:xfrm>
          <a:prstGeom prst="rect">
            <a:avLst/>
          </a:prstGeom>
          <a:ln w="12700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48" t="-2551" r="-1726" b="-6059"/>
          <a:stretch>
            <a:fillRect/>
          </a:stretch>
        </p:blipFill>
        <p:spPr>
          <a:xfrm>
            <a:off x="3361182" y="2792488"/>
            <a:ext cx="3236576" cy="2260457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857" t="-7623" r="-1246" b="-987"/>
          <a:stretch>
            <a:fillRect/>
          </a:stretch>
        </p:blipFill>
        <p:spPr>
          <a:xfrm>
            <a:off x="-95607" y="4953000"/>
            <a:ext cx="3312367" cy="2260456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S7Z-HCC1937-EPI</a:t>
            </a:r>
            <a:endParaRPr lang="zh-CN" altLang="en-US" sz="1400"/>
          </a:p>
        </p:txBody>
      </p:sp>
      <p:sp>
        <p:nvSpPr>
          <p:cNvPr id="16" name="TextBox 24"/>
          <p:cNvSpPr txBox="1"/>
          <p:nvPr/>
        </p:nvSpPr>
        <p:spPr>
          <a:xfrm>
            <a:off x="1532499" y="193186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68033" y="1706293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4780897" y="198297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500669" y="435719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4440236" y="4476881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463998" y="6414024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22434" y="1723935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24580" y="4052783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43530" y="3982606"/>
            <a:ext cx="1024300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55100" y="6256490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8" y="375659"/>
            <a:ext cx="3121152" cy="2080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" y="2671986"/>
            <a:ext cx="3121152" cy="2080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-1159" r="-1426" b="-4306"/>
          <a:stretch>
            <a:fillRect/>
          </a:stretch>
        </p:blipFill>
        <p:spPr>
          <a:xfrm>
            <a:off x="3291008" y="338086"/>
            <a:ext cx="3162328" cy="2194989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-3210" r="-1007" b="-2716"/>
          <a:stretch>
            <a:fillRect/>
          </a:stretch>
        </p:blipFill>
        <p:spPr>
          <a:xfrm>
            <a:off x="3291009" y="2595844"/>
            <a:ext cx="3162328" cy="2204078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9" t="-5338" r="-2320" b="-235"/>
          <a:stretch>
            <a:fillRect/>
          </a:stretch>
        </p:blipFill>
        <p:spPr>
          <a:xfrm>
            <a:off x="-11038" y="4871267"/>
            <a:ext cx="3288701" cy="2196745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/>
          <p:cNvSpPr txBox="1"/>
          <p:nvPr/>
        </p:nvSpPr>
        <p:spPr>
          <a:xfrm>
            <a:off x="185840" y="30309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S7Z-HCC1937-BMN</a:t>
            </a:r>
            <a:endParaRPr lang="zh-CN" altLang="en-US" sz="1400"/>
          </a:p>
        </p:txBody>
      </p:sp>
      <p:sp>
        <p:nvSpPr>
          <p:cNvPr id="16" name="TextBox 24"/>
          <p:cNvSpPr txBox="1"/>
          <p:nvPr/>
        </p:nvSpPr>
        <p:spPr>
          <a:xfrm>
            <a:off x="1379066" y="173083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4600" y="1505264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4661175" y="182874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414779" y="41494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4365104" y="4077387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308877" y="627246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0281" y="1566401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07722" y="3847135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40088" y="3771930"/>
            <a:ext cx="1024300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99979" y="6114928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2bda5c6-8d69-49be-bc7d-a03ba1dabdac"/>
  <p:tag name="COMMONDATA" val="eyJoZGlkIjoiNTgxZDZjM2I4MjA5YmRkMmJlNjA5NWE2Y2QzNWNkNz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WPS 演示</Application>
  <PresentationFormat>A4 纸张(210x297 毫米)</PresentationFormat>
  <Paragraphs>98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个人用户</dc:creator>
  <cp:lastModifiedBy>可欣</cp:lastModifiedBy>
  <cp:revision>240</cp:revision>
  <dcterms:created xsi:type="dcterms:W3CDTF">2023-02-16T12:33:00Z</dcterms:created>
  <dcterms:modified xsi:type="dcterms:W3CDTF">2023-06-09T09:49:59Z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F7DACA23F0D64172861CB35DF91D36C0_12</vt:lpwstr>
  </property>
  <property fmtid="{D5CDD505-2E9C-101B-9397-08002B2CF9AE}" pid="3" name="KSOProductBuildVer">
    <vt:lpwstr>2052-11.1.0.14036</vt:lpwstr>
  </property>
</Properties>
</file>