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8" r:id="rId2"/>
    <p:sldId id="257" r:id="rId3"/>
  </p:sldIdLst>
  <p:sldSz cx="7559675" cy="1069181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20" autoAdjust="0"/>
    <p:restoredTop sz="94660"/>
  </p:normalViewPr>
  <p:slideViewPr>
    <p:cSldViewPr snapToGrid="0">
      <p:cViewPr>
        <p:scale>
          <a:sx n="33" d="100"/>
          <a:sy n="33" d="100"/>
        </p:scale>
        <p:origin x="1848" y="108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66976" y="1749795"/>
            <a:ext cx="6425724" cy="3722335"/>
          </a:xfrm>
        </p:spPr>
        <p:txBody>
          <a:bodyPr anchor="b"/>
          <a:lstStyle>
            <a:lvl1pPr algn="ctr">
              <a:defRPr sz="496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44960" y="5615678"/>
            <a:ext cx="5669756" cy="2581379"/>
          </a:xfrm>
        </p:spPr>
        <p:txBody>
          <a:bodyPr/>
          <a:lstStyle>
            <a:lvl1pPr marL="0" indent="0" algn="ctr">
              <a:buNone/>
              <a:defRPr sz="1984"/>
            </a:lvl1pPr>
            <a:lvl2pPr marL="377967" indent="0" algn="ctr">
              <a:buNone/>
              <a:defRPr sz="1653"/>
            </a:lvl2pPr>
            <a:lvl3pPr marL="755934" indent="0" algn="ctr">
              <a:buNone/>
              <a:defRPr sz="1488"/>
            </a:lvl3pPr>
            <a:lvl4pPr marL="1133902" indent="0" algn="ctr">
              <a:buNone/>
              <a:defRPr sz="1323"/>
            </a:lvl4pPr>
            <a:lvl5pPr marL="1511869" indent="0" algn="ctr">
              <a:buNone/>
              <a:defRPr sz="1323"/>
            </a:lvl5pPr>
            <a:lvl6pPr marL="1889836" indent="0" algn="ctr">
              <a:buNone/>
              <a:defRPr sz="1323"/>
            </a:lvl6pPr>
            <a:lvl7pPr marL="2267803" indent="0" algn="ctr">
              <a:buNone/>
              <a:defRPr sz="1323"/>
            </a:lvl7pPr>
            <a:lvl8pPr marL="2645771" indent="0" algn="ctr">
              <a:buNone/>
              <a:defRPr sz="1323"/>
            </a:lvl8pPr>
            <a:lvl9pPr marL="3023738" indent="0" algn="ctr">
              <a:buNone/>
              <a:defRPr sz="1323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455DE5-4791-4C87-9AB1-566565B7A45D}" type="datetimeFigureOut">
              <a:rPr lang="zh-CN" altLang="en-US" smtClean="0"/>
              <a:t>2023/8/16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3B5D70-AB8B-414E-897A-5895349FF16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7039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455DE5-4791-4C87-9AB1-566565B7A45D}" type="datetimeFigureOut">
              <a:rPr lang="zh-CN" altLang="en-US" smtClean="0"/>
              <a:t>2023/8/16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3B5D70-AB8B-414E-897A-5895349FF16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66508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409893" y="569240"/>
            <a:ext cx="1630055" cy="9060817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19728" y="569240"/>
            <a:ext cx="4795669" cy="9060817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455DE5-4791-4C87-9AB1-566565B7A45D}" type="datetimeFigureOut">
              <a:rPr lang="zh-CN" altLang="en-US" smtClean="0"/>
              <a:t>2023/8/16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3B5D70-AB8B-414E-897A-5895349FF16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40819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455DE5-4791-4C87-9AB1-566565B7A45D}" type="datetimeFigureOut">
              <a:rPr lang="zh-CN" altLang="en-US" smtClean="0"/>
              <a:t>2023/8/16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3B5D70-AB8B-414E-897A-5895349FF16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05973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5791" y="2665532"/>
            <a:ext cx="6520220" cy="4447496"/>
          </a:xfrm>
        </p:spPr>
        <p:txBody>
          <a:bodyPr anchor="b"/>
          <a:lstStyle>
            <a:lvl1pPr>
              <a:defRPr sz="496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5791" y="7155103"/>
            <a:ext cx="6520220" cy="2338833"/>
          </a:xfrm>
        </p:spPr>
        <p:txBody>
          <a:bodyPr/>
          <a:lstStyle>
            <a:lvl1pPr marL="0" indent="0">
              <a:buNone/>
              <a:defRPr sz="1984">
                <a:solidFill>
                  <a:schemeClr val="tx1"/>
                </a:solidFill>
              </a:defRPr>
            </a:lvl1pPr>
            <a:lvl2pPr marL="377967" indent="0">
              <a:buNone/>
              <a:defRPr sz="1653">
                <a:solidFill>
                  <a:schemeClr val="tx1">
                    <a:tint val="75000"/>
                  </a:schemeClr>
                </a:solidFill>
              </a:defRPr>
            </a:lvl2pPr>
            <a:lvl3pPr marL="755934" indent="0">
              <a:buNone/>
              <a:defRPr sz="1488">
                <a:solidFill>
                  <a:schemeClr val="tx1">
                    <a:tint val="75000"/>
                  </a:schemeClr>
                </a:solidFill>
              </a:defRPr>
            </a:lvl3pPr>
            <a:lvl4pPr marL="1133902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4pPr>
            <a:lvl5pPr marL="1511869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5pPr>
            <a:lvl6pPr marL="1889836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6pPr>
            <a:lvl7pPr marL="2267803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7pPr>
            <a:lvl8pPr marL="2645771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8pPr>
            <a:lvl9pPr marL="3023738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455DE5-4791-4C87-9AB1-566565B7A45D}" type="datetimeFigureOut">
              <a:rPr lang="zh-CN" altLang="en-US" smtClean="0"/>
              <a:t>2023/8/16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3B5D70-AB8B-414E-897A-5895349FF16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08059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19728" y="2846200"/>
            <a:ext cx="3212862" cy="6783857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27085" y="2846200"/>
            <a:ext cx="3212862" cy="6783857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455DE5-4791-4C87-9AB1-566565B7A45D}" type="datetimeFigureOut">
              <a:rPr lang="zh-CN" altLang="en-US" smtClean="0"/>
              <a:t>2023/8/16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3B5D70-AB8B-414E-897A-5895349FF16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76771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712" y="569242"/>
            <a:ext cx="6520220" cy="2066590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20713" y="2620980"/>
            <a:ext cx="3198096" cy="1284502"/>
          </a:xfrm>
        </p:spPr>
        <p:txBody>
          <a:bodyPr anchor="b"/>
          <a:lstStyle>
            <a:lvl1pPr marL="0" indent="0">
              <a:buNone/>
              <a:defRPr sz="1984" b="1"/>
            </a:lvl1pPr>
            <a:lvl2pPr marL="377967" indent="0">
              <a:buNone/>
              <a:defRPr sz="1653" b="1"/>
            </a:lvl2pPr>
            <a:lvl3pPr marL="755934" indent="0">
              <a:buNone/>
              <a:defRPr sz="1488" b="1"/>
            </a:lvl3pPr>
            <a:lvl4pPr marL="1133902" indent="0">
              <a:buNone/>
              <a:defRPr sz="1323" b="1"/>
            </a:lvl4pPr>
            <a:lvl5pPr marL="1511869" indent="0">
              <a:buNone/>
              <a:defRPr sz="1323" b="1"/>
            </a:lvl5pPr>
            <a:lvl6pPr marL="1889836" indent="0">
              <a:buNone/>
              <a:defRPr sz="1323" b="1"/>
            </a:lvl6pPr>
            <a:lvl7pPr marL="2267803" indent="0">
              <a:buNone/>
              <a:defRPr sz="1323" b="1"/>
            </a:lvl7pPr>
            <a:lvl8pPr marL="2645771" indent="0">
              <a:buNone/>
              <a:defRPr sz="1323" b="1"/>
            </a:lvl8pPr>
            <a:lvl9pPr marL="3023738" indent="0">
              <a:buNone/>
              <a:defRPr sz="1323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0713" y="3905482"/>
            <a:ext cx="3198096" cy="5744375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27086" y="2620980"/>
            <a:ext cx="3213847" cy="1284502"/>
          </a:xfrm>
        </p:spPr>
        <p:txBody>
          <a:bodyPr anchor="b"/>
          <a:lstStyle>
            <a:lvl1pPr marL="0" indent="0">
              <a:buNone/>
              <a:defRPr sz="1984" b="1"/>
            </a:lvl1pPr>
            <a:lvl2pPr marL="377967" indent="0">
              <a:buNone/>
              <a:defRPr sz="1653" b="1"/>
            </a:lvl2pPr>
            <a:lvl3pPr marL="755934" indent="0">
              <a:buNone/>
              <a:defRPr sz="1488" b="1"/>
            </a:lvl3pPr>
            <a:lvl4pPr marL="1133902" indent="0">
              <a:buNone/>
              <a:defRPr sz="1323" b="1"/>
            </a:lvl4pPr>
            <a:lvl5pPr marL="1511869" indent="0">
              <a:buNone/>
              <a:defRPr sz="1323" b="1"/>
            </a:lvl5pPr>
            <a:lvl6pPr marL="1889836" indent="0">
              <a:buNone/>
              <a:defRPr sz="1323" b="1"/>
            </a:lvl6pPr>
            <a:lvl7pPr marL="2267803" indent="0">
              <a:buNone/>
              <a:defRPr sz="1323" b="1"/>
            </a:lvl7pPr>
            <a:lvl8pPr marL="2645771" indent="0">
              <a:buNone/>
              <a:defRPr sz="1323" b="1"/>
            </a:lvl8pPr>
            <a:lvl9pPr marL="3023738" indent="0">
              <a:buNone/>
              <a:defRPr sz="1323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27086" y="3905482"/>
            <a:ext cx="3213847" cy="5744375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455DE5-4791-4C87-9AB1-566565B7A45D}" type="datetimeFigureOut">
              <a:rPr lang="zh-CN" altLang="en-US" smtClean="0"/>
              <a:t>2023/8/16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3B5D70-AB8B-414E-897A-5895349FF16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34253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455DE5-4791-4C87-9AB1-566565B7A45D}" type="datetimeFigureOut">
              <a:rPr lang="zh-CN" altLang="en-US" smtClean="0"/>
              <a:t>2023/8/16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3B5D70-AB8B-414E-897A-5895349FF16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52162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455DE5-4791-4C87-9AB1-566565B7A45D}" type="datetimeFigureOut">
              <a:rPr lang="zh-CN" altLang="en-US" smtClean="0"/>
              <a:t>2023/8/16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3B5D70-AB8B-414E-897A-5895349FF16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28211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712" y="712788"/>
            <a:ext cx="2438192" cy="2494756"/>
          </a:xfrm>
        </p:spPr>
        <p:txBody>
          <a:bodyPr anchor="b"/>
          <a:lstStyle>
            <a:lvl1pPr>
              <a:defRPr sz="2645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13847" y="1539425"/>
            <a:ext cx="3827085" cy="7598117"/>
          </a:xfrm>
        </p:spPr>
        <p:txBody>
          <a:bodyPr/>
          <a:lstStyle>
            <a:lvl1pPr>
              <a:defRPr sz="2645"/>
            </a:lvl1pPr>
            <a:lvl2pPr>
              <a:defRPr sz="2315"/>
            </a:lvl2pPr>
            <a:lvl3pPr>
              <a:defRPr sz="1984"/>
            </a:lvl3pPr>
            <a:lvl4pPr>
              <a:defRPr sz="1653"/>
            </a:lvl4pPr>
            <a:lvl5pPr>
              <a:defRPr sz="1653"/>
            </a:lvl5pPr>
            <a:lvl6pPr>
              <a:defRPr sz="1653"/>
            </a:lvl6pPr>
            <a:lvl7pPr>
              <a:defRPr sz="1653"/>
            </a:lvl7pPr>
            <a:lvl8pPr>
              <a:defRPr sz="1653"/>
            </a:lvl8pPr>
            <a:lvl9pPr>
              <a:defRPr sz="1653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20712" y="3207544"/>
            <a:ext cx="2438192" cy="5942372"/>
          </a:xfrm>
        </p:spPr>
        <p:txBody>
          <a:bodyPr/>
          <a:lstStyle>
            <a:lvl1pPr marL="0" indent="0">
              <a:buNone/>
              <a:defRPr sz="1323"/>
            </a:lvl1pPr>
            <a:lvl2pPr marL="377967" indent="0">
              <a:buNone/>
              <a:defRPr sz="1157"/>
            </a:lvl2pPr>
            <a:lvl3pPr marL="755934" indent="0">
              <a:buNone/>
              <a:defRPr sz="992"/>
            </a:lvl3pPr>
            <a:lvl4pPr marL="1133902" indent="0">
              <a:buNone/>
              <a:defRPr sz="827"/>
            </a:lvl4pPr>
            <a:lvl5pPr marL="1511869" indent="0">
              <a:buNone/>
              <a:defRPr sz="827"/>
            </a:lvl5pPr>
            <a:lvl6pPr marL="1889836" indent="0">
              <a:buNone/>
              <a:defRPr sz="827"/>
            </a:lvl6pPr>
            <a:lvl7pPr marL="2267803" indent="0">
              <a:buNone/>
              <a:defRPr sz="827"/>
            </a:lvl7pPr>
            <a:lvl8pPr marL="2645771" indent="0">
              <a:buNone/>
              <a:defRPr sz="827"/>
            </a:lvl8pPr>
            <a:lvl9pPr marL="3023738" indent="0">
              <a:buNone/>
              <a:defRPr sz="827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455DE5-4791-4C87-9AB1-566565B7A45D}" type="datetimeFigureOut">
              <a:rPr lang="zh-CN" altLang="en-US" smtClean="0"/>
              <a:t>2023/8/16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3B5D70-AB8B-414E-897A-5895349FF16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39879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712" y="712788"/>
            <a:ext cx="2438192" cy="2494756"/>
          </a:xfrm>
        </p:spPr>
        <p:txBody>
          <a:bodyPr anchor="b"/>
          <a:lstStyle>
            <a:lvl1pPr>
              <a:defRPr sz="2645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213847" y="1539425"/>
            <a:ext cx="3827085" cy="7598117"/>
          </a:xfrm>
        </p:spPr>
        <p:txBody>
          <a:bodyPr anchor="t"/>
          <a:lstStyle>
            <a:lvl1pPr marL="0" indent="0">
              <a:buNone/>
              <a:defRPr sz="2645"/>
            </a:lvl1pPr>
            <a:lvl2pPr marL="377967" indent="0">
              <a:buNone/>
              <a:defRPr sz="2315"/>
            </a:lvl2pPr>
            <a:lvl3pPr marL="755934" indent="0">
              <a:buNone/>
              <a:defRPr sz="1984"/>
            </a:lvl3pPr>
            <a:lvl4pPr marL="1133902" indent="0">
              <a:buNone/>
              <a:defRPr sz="1653"/>
            </a:lvl4pPr>
            <a:lvl5pPr marL="1511869" indent="0">
              <a:buNone/>
              <a:defRPr sz="1653"/>
            </a:lvl5pPr>
            <a:lvl6pPr marL="1889836" indent="0">
              <a:buNone/>
              <a:defRPr sz="1653"/>
            </a:lvl6pPr>
            <a:lvl7pPr marL="2267803" indent="0">
              <a:buNone/>
              <a:defRPr sz="1653"/>
            </a:lvl7pPr>
            <a:lvl8pPr marL="2645771" indent="0">
              <a:buNone/>
              <a:defRPr sz="1653"/>
            </a:lvl8pPr>
            <a:lvl9pPr marL="3023738" indent="0">
              <a:buNone/>
              <a:defRPr sz="1653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20712" y="3207544"/>
            <a:ext cx="2438192" cy="5942372"/>
          </a:xfrm>
        </p:spPr>
        <p:txBody>
          <a:bodyPr/>
          <a:lstStyle>
            <a:lvl1pPr marL="0" indent="0">
              <a:buNone/>
              <a:defRPr sz="1323"/>
            </a:lvl1pPr>
            <a:lvl2pPr marL="377967" indent="0">
              <a:buNone/>
              <a:defRPr sz="1157"/>
            </a:lvl2pPr>
            <a:lvl3pPr marL="755934" indent="0">
              <a:buNone/>
              <a:defRPr sz="992"/>
            </a:lvl3pPr>
            <a:lvl4pPr marL="1133902" indent="0">
              <a:buNone/>
              <a:defRPr sz="827"/>
            </a:lvl4pPr>
            <a:lvl5pPr marL="1511869" indent="0">
              <a:buNone/>
              <a:defRPr sz="827"/>
            </a:lvl5pPr>
            <a:lvl6pPr marL="1889836" indent="0">
              <a:buNone/>
              <a:defRPr sz="827"/>
            </a:lvl6pPr>
            <a:lvl7pPr marL="2267803" indent="0">
              <a:buNone/>
              <a:defRPr sz="827"/>
            </a:lvl7pPr>
            <a:lvl8pPr marL="2645771" indent="0">
              <a:buNone/>
              <a:defRPr sz="827"/>
            </a:lvl8pPr>
            <a:lvl9pPr marL="3023738" indent="0">
              <a:buNone/>
              <a:defRPr sz="827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455DE5-4791-4C87-9AB1-566565B7A45D}" type="datetimeFigureOut">
              <a:rPr lang="zh-CN" altLang="en-US" smtClean="0"/>
              <a:t>2023/8/16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3B5D70-AB8B-414E-897A-5895349FF16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70692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19728" y="569242"/>
            <a:ext cx="6520220" cy="206659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9728" y="2846200"/>
            <a:ext cx="6520220" cy="678385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9728" y="9909729"/>
            <a:ext cx="1700927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B455DE5-4791-4C87-9AB1-566565B7A45D}" type="datetimeFigureOut">
              <a:rPr lang="zh-CN" altLang="en-US" smtClean="0"/>
              <a:t>2023/8/16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04143" y="9909729"/>
            <a:ext cx="2551390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339020" y="9909729"/>
            <a:ext cx="1700927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3B5D70-AB8B-414E-897A-5895349FF16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12472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755934" rtl="0" eaLnBrk="1" latinLnBrk="0" hangingPunct="1">
        <a:lnSpc>
          <a:spcPct val="90000"/>
        </a:lnSpc>
        <a:spcBef>
          <a:spcPct val="0"/>
        </a:spcBef>
        <a:buNone/>
        <a:defRPr sz="363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88984" indent="-188984" algn="l" defTabSz="755934" rtl="0" eaLnBrk="1" latinLnBrk="0" hangingPunct="1">
        <a:lnSpc>
          <a:spcPct val="90000"/>
        </a:lnSpc>
        <a:spcBef>
          <a:spcPts val="827"/>
        </a:spcBef>
        <a:buFont typeface="Arial" panose="020B0604020202020204" pitchFamily="34" charset="0"/>
        <a:buChar char="•"/>
        <a:defRPr sz="2315" kern="1200">
          <a:solidFill>
            <a:schemeClr val="tx1"/>
          </a:solidFill>
          <a:latin typeface="+mn-lt"/>
          <a:ea typeface="+mn-ea"/>
          <a:cs typeface="+mn-cs"/>
        </a:defRPr>
      </a:lvl1pPr>
      <a:lvl2pPr marL="566951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2pPr>
      <a:lvl3pPr marL="944918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653" kern="1200">
          <a:solidFill>
            <a:schemeClr val="tx1"/>
          </a:solidFill>
          <a:latin typeface="+mn-lt"/>
          <a:ea typeface="+mn-ea"/>
          <a:cs typeface="+mn-cs"/>
        </a:defRPr>
      </a:lvl3pPr>
      <a:lvl4pPr marL="1322885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4pPr>
      <a:lvl5pPr marL="1700853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5pPr>
      <a:lvl6pPr marL="2078820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6pPr>
      <a:lvl7pPr marL="2456787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7pPr>
      <a:lvl8pPr marL="2834754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8pPr>
      <a:lvl9pPr marL="3212722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1pPr>
      <a:lvl2pPr marL="377967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2pPr>
      <a:lvl3pPr marL="755934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3pPr>
      <a:lvl4pPr marL="1133902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4pPr>
      <a:lvl5pPr marL="1511869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5pPr>
      <a:lvl6pPr marL="1889836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6pPr>
      <a:lvl7pPr marL="2267803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7pPr>
      <a:lvl8pPr marL="2645771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8pPr>
      <a:lvl9pPr marL="3023738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"/><Relationship Id="rId2" Type="http://schemas.openxmlformats.org/officeDocument/2006/relationships/image" Target="../media/image1.t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tif"/><Relationship Id="rId2" Type="http://schemas.openxmlformats.org/officeDocument/2006/relationships/image" Target="../media/image4.t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>
            <a:extLst>
              <a:ext uri="{FF2B5EF4-FFF2-40B4-BE49-F238E27FC236}">
                <a16:creationId xmlns:a16="http://schemas.microsoft.com/office/drawing/2014/main" id="{BAA09E3C-7B27-53E2-529F-48DB00F58403}"/>
              </a:ext>
            </a:extLst>
          </p:cNvPr>
          <p:cNvSpPr txBox="1"/>
          <p:nvPr/>
        </p:nvSpPr>
        <p:spPr>
          <a:xfrm>
            <a:off x="273075" y="498552"/>
            <a:ext cx="160332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>
                <a:latin typeface="Arial" panose="020B0604020202020204" pitchFamily="34" charset="0"/>
                <a:cs typeface="Arial" panose="020B0604020202020204" pitchFamily="34" charset="0"/>
              </a:rPr>
              <a:t>Figure 1B</a:t>
            </a:r>
            <a:endParaRPr lang="zh-CN" altLang="en-US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869B42CB-42C7-88C7-3C89-93F4A3FEEEB2}"/>
              </a:ext>
            </a:extLst>
          </p:cNvPr>
          <p:cNvGrpSpPr/>
          <p:nvPr/>
        </p:nvGrpSpPr>
        <p:grpSpPr>
          <a:xfrm>
            <a:off x="1074737" y="2485554"/>
            <a:ext cx="5872024" cy="3790630"/>
            <a:chOff x="1074737" y="1571150"/>
            <a:chExt cx="5872024" cy="3790630"/>
          </a:xfrm>
        </p:grpSpPr>
        <p:pic>
          <p:nvPicPr>
            <p:cNvPr id="5" name="图片 4">
              <a:extLst>
                <a:ext uri="{FF2B5EF4-FFF2-40B4-BE49-F238E27FC236}">
                  <a16:creationId xmlns:a16="http://schemas.microsoft.com/office/drawing/2014/main" id="{C21C8D5E-1B9C-C155-C6EB-07AECA8748A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74737" y="1571150"/>
              <a:ext cx="5410200" cy="3790630"/>
            </a:xfrm>
            <a:prstGeom prst="rect">
              <a:avLst/>
            </a:prstGeom>
          </p:spPr>
        </p:pic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76EE0E4E-23DE-1615-6F6E-90B59041B0DF}"/>
                </a:ext>
              </a:extLst>
            </p:cNvPr>
            <p:cNvSpPr txBox="1"/>
            <p:nvPr/>
          </p:nvSpPr>
          <p:spPr>
            <a:xfrm>
              <a:off x="1388032" y="4381515"/>
              <a:ext cx="78309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b="1" dirty="0">
                  <a:latin typeface="Arial" panose="020B0604020202020204" pitchFamily="34" charset="0"/>
                  <a:cs typeface="Arial" panose="020B0604020202020204" pitchFamily="34" charset="0"/>
                </a:rPr>
                <a:t>BATF</a:t>
              </a:r>
              <a:endParaRPr lang="zh-CN" altLang="en-US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id="{E86BD457-D0A2-E15F-05AD-11D66518D1AA}"/>
                </a:ext>
              </a:extLst>
            </p:cNvPr>
            <p:cNvCxnSpPr/>
            <p:nvPr/>
          </p:nvCxnSpPr>
          <p:spPr>
            <a:xfrm>
              <a:off x="2171131" y="3169920"/>
              <a:ext cx="1608706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id="{4DE90FF5-45AC-06F1-E50F-5403AA9F0501}"/>
                </a:ext>
              </a:extLst>
            </p:cNvPr>
            <p:cNvCxnSpPr/>
            <p:nvPr/>
          </p:nvCxnSpPr>
          <p:spPr>
            <a:xfrm>
              <a:off x="3918651" y="3169920"/>
              <a:ext cx="1608706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A798DE22-FCF8-13C9-F879-9B202EFE3347}"/>
                </a:ext>
              </a:extLst>
            </p:cNvPr>
            <p:cNvSpPr txBox="1"/>
            <p:nvPr/>
          </p:nvSpPr>
          <p:spPr>
            <a:xfrm>
              <a:off x="2720446" y="2800588"/>
              <a:ext cx="58221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b="1" dirty="0">
                  <a:latin typeface="Arial" panose="020B0604020202020204" pitchFamily="34" charset="0"/>
                  <a:cs typeface="Arial" panose="020B0604020202020204" pitchFamily="34" charset="0"/>
                </a:rPr>
                <a:t>CN </a:t>
              </a:r>
              <a:endParaRPr lang="zh-CN" altLang="en-US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2322986F-C247-4A9A-5513-90A30BCCA63D}"/>
                </a:ext>
              </a:extLst>
            </p:cNvPr>
            <p:cNvSpPr txBox="1"/>
            <p:nvPr/>
          </p:nvSpPr>
          <p:spPr>
            <a:xfrm>
              <a:off x="4434303" y="2800588"/>
              <a:ext cx="65915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b="1" dirty="0">
                  <a:latin typeface="Arial" panose="020B0604020202020204" pitchFamily="34" charset="0"/>
                  <a:cs typeface="Arial" panose="020B0604020202020204" pitchFamily="34" charset="0"/>
                </a:rPr>
                <a:t>HFD</a:t>
              </a:r>
              <a:endParaRPr lang="zh-CN" altLang="en-US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8" name="箭头: 右 17">
              <a:extLst>
                <a:ext uri="{FF2B5EF4-FFF2-40B4-BE49-F238E27FC236}">
                  <a16:creationId xmlns:a16="http://schemas.microsoft.com/office/drawing/2014/main" id="{89C09B8B-0DC3-3695-CE10-B5DA5AFBEE50}"/>
                </a:ext>
              </a:extLst>
            </p:cNvPr>
            <p:cNvSpPr/>
            <p:nvPr/>
          </p:nvSpPr>
          <p:spPr>
            <a:xfrm>
              <a:off x="5711906" y="4444261"/>
              <a:ext cx="410923" cy="121920"/>
            </a:xfrm>
            <a:prstGeom prst="rightArrow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87FD4A6E-0FC4-9311-2DAB-B4D7940DD043}"/>
                </a:ext>
              </a:extLst>
            </p:cNvPr>
            <p:cNvSpPr txBox="1"/>
            <p:nvPr/>
          </p:nvSpPr>
          <p:spPr>
            <a:xfrm>
              <a:off x="6088834" y="4320555"/>
              <a:ext cx="85792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b="1" dirty="0">
                  <a:solidFill>
                    <a:srgbClr val="FF0000"/>
                  </a:solidFill>
                </a:rPr>
                <a:t>15 </a:t>
              </a:r>
              <a:r>
                <a:rPr lang="en-US" altLang="zh-CN" b="1" dirty="0" err="1">
                  <a:solidFill>
                    <a:srgbClr val="FF0000"/>
                  </a:solidFill>
                </a:rPr>
                <a:t>KDa</a:t>
              </a:r>
              <a:endParaRPr lang="zh-CN" altLang="en-US" b="1" dirty="0">
                <a:solidFill>
                  <a:srgbClr val="FF0000"/>
                </a:solidFill>
              </a:endParaRP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8D52F7E4-8F2B-5EC9-BC4C-47EE779E3806}"/>
              </a:ext>
            </a:extLst>
          </p:cNvPr>
          <p:cNvGrpSpPr/>
          <p:nvPr/>
        </p:nvGrpSpPr>
        <p:grpSpPr>
          <a:xfrm>
            <a:off x="1074737" y="6564030"/>
            <a:ext cx="5687475" cy="3861817"/>
            <a:chOff x="1074737" y="5746909"/>
            <a:chExt cx="5687475" cy="3861817"/>
          </a:xfrm>
        </p:grpSpPr>
        <p:pic>
          <p:nvPicPr>
            <p:cNvPr id="3" name="图片 2">
              <a:extLst>
                <a:ext uri="{FF2B5EF4-FFF2-40B4-BE49-F238E27FC236}">
                  <a16:creationId xmlns:a16="http://schemas.microsoft.com/office/drawing/2014/main" id="{DD98074F-98B9-AF04-340B-205A80E8F35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74737" y="5746909"/>
              <a:ext cx="5511801" cy="3861817"/>
            </a:xfrm>
            <a:prstGeom prst="rect">
              <a:avLst/>
            </a:prstGeom>
          </p:spPr>
        </p:pic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CC9469CB-80D3-ACE5-CFC5-C9E8C1139CB0}"/>
                </a:ext>
              </a:extLst>
            </p:cNvPr>
            <p:cNvSpPr txBox="1"/>
            <p:nvPr/>
          </p:nvSpPr>
          <p:spPr>
            <a:xfrm>
              <a:off x="1143506" y="7874000"/>
              <a:ext cx="81304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tublin</a:t>
              </a:r>
              <a:endParaRPr lang="zh-CN" altLang="en-US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id="{606959D0-4797-F08C-6D00-A10E5DF7C7A9}"/>
                </a:ext>
              </a:extLst>
            </p:cNvPr>
            <p:cNvCxnSpPr/>
            <p:nvPr/>
          </p:nvCxnSpPr>
          <p:spPr>
            <a:xfrm>
              <a:off x="2059371" y="7874000"/>
              <a:ext cx="1608706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id="{435651BB-20D8-D846-C707-166FB36B336F}"/>
                </a:ext>
              </a:extLst>
            </p:cNvPr>
            <p:cNvCxnSpPr/>
            <p:nvPr/>
          </p:nvCxnSpPr>
          <p:spPr>
            <a:xfrm>
              <a:off x="3806891" y="7874000"/>
              <a:ext cx="1608706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CAA39253-B69D-DD05-48FE-E418B256E3BB}"/>
                </a:ext>
              </a:extLst>
            </p:cNvPr>
            <p:cNvSpPr txBox="1"/>
            <p:nvPr/>
          </p:nvSpPr>
          <p:spPr>
            <a:xfrm>
              <a:off x="2608686" y="7504668"/>
              <a:ext cx="58221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b="1" dirty="0">
                  <a:latin typeface="Arial" panose="020B0604020202020204" pitchFamily="34" charset="0"/>
                  <a:cs typeface="Arial" panose="020B0604020202020204" pitchFamily="34" charset="0"/>
                </a:rPr>
                <a:t>CN </a:t>
              </a:r>
              <a:endParaRPr lang="zh-CN" altLang="en-US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02D08742-1CA2-9E7D-538D-EE4083661178}"/>
                </a:ext>
              </a:extLst>
            </p:cNvPr>
            <p:cNvSpPr txBox="1"/>
            <p:nvPr/>
          </p:nvSpPr>
          <p:spPr>
            <a:xfrm>
              <a:off x="4322543" y="7504668"/>
              <a:ext cx="65915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b="1" dirty="0">
                  <a:latin typeface="Arial" panose="020B0604020202020204" pitchFamily="34" charset="0"/>
                  <a:cs typeface="Arial" panose="020B0604020202020204" pitchFamily="34" charset="0"/>
                </a:rPr>
                <a:t>HFD</a:t>
              </a:r>
              <a:endParaRPr lang="zh-CN" altLang="en-US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" name="箭头: 右 19">
              <a:extLst>
                <a:ext uri="{FF2B5EF4-FFF2-40B4-BE49-F238E27FC236}">
                  <a16:creationId xmlns:a16="http://schemas.microsoft.com/office/drawing/2014/main" id="{6691E8F2-9C8C-1EFC-BAA2-721A5BAE8979}"/>
                </a:ext>
              </a:extLst>
            </p:cNvPr>
            <p:cNvSpPr/>
            <p:nvPr/>
          </p:nvSpPr>
          <p:spPr>
            <a:xfrm>
              <a:off x="5527357" y="8050225"/>
              <a:ext cx="410923" cy="121920"/>
            </a:xfrm>
            <a:prstGeom prst="rightArrow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EF034933-7D24-9DED-1EB0-59400A219892}"/>
                </a:ext>
              </a:extLst>
            </p:cNvPr>
            <p:cNvSpPr txBox="1"/>
            <p:nvPr/>
          </p:nvSpPr>
          <p:spPr>
            <a:xfrm>
              <a:off x="5904285" y="7926519"/>
              <a:ext cx="85792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b="1" dirty="0">
                  <a:solidFill>
                    <a:srgbClr val="FF0000"/>
                  </a:solidFill>
                </a:rPr>
                <a:t>52 </a:t>
              </a:r>
              <a:r>
                <a:rPr lang="en-US" altLang="zh-CN" b="1" dirty="0" err="1">
                  <a:solidFill>
                    <a:srgbClr val="FF0000"/>
                  </a:solidFill>
                </a:rPr>
                <a:t>KDa</a:t>
              </a:r>
              <a:endParaRPr lang="zh-CN" altLang="en-US" b="1" dirty="0">
                <a:solidFill>
                  <a:srgbClr val="FF0000"/>
                </a:solidFill>
              </a:endParaRPr>
            </a:p>
          </p:txBody>
        </p:sp>
      </p:grpSp>
      <p:pic>
        <p:nvPicPr>
          <p:cNvPr id="22" name="图片 21">
            <a:extLst>
              <a:ext uri="{FF2B5EF4-FFF2-40B4-BE49-F238E27FC236}">
                <a16:creationId xmlns:a16="http://schemas.microsoft.com/office/drawing/2014/main" id="{F6B67F48-1288-E81F-7F7D-BE2EA099AAC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83387" y="680382"/>
            <a:ext cx="3439442" cy="15244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552097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>
            <a:extLst>
              <a:ext uri="{FF2B5EF4-FFF2-40B4-BE49-F238E27FC236}">
                <a16:creationId xmlns:a16="http://schemas.microsoft.com/office/drawing/2014/main" id="{EAA48A0D-7671-9682-BBCA-743183F48215}"/>
              </a:ext>
            </a:extLst>
          </p:cNvPr>
          <p:cNvSpPr txBox="1"/>
          <p:nvPr/>
        </p:nvSpPr>
        <p:spPr>
          <a:xfrm>
            <a:off x="273075" y="498552"/>
            <a:ext cx="15680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>
                <a:latin typeface="Arial" panose="020B0604020202020204" pitchFamily="34" charset="0"/>
                <a:cs typeface="Arial" panose="020B0604020202020204" pitchFamily="34" charset="0"/>
              </a:rPr>
              <a:t>Figure 1F</a:t>
            </a:r>
            <a:endParaRPr lang="zh-CN" altLang="en-US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5A72F9DC-1290-EA6D-0963-8B2F424460AF}"/>
              </a:ext>
            </a:extLst>
          </p:cNvPr>
          <p:cNvGrpSpPr/>
          <p:nvPr/>
        </p:nvGrpSpPr>
        <p:grpSpPr>
          <a:xfrm>
            <a:off x="1270561" y="2946446"/>
            <a:ext cx="5153661" cy="3610888"/>
            <a:chOff x="1206500" y="1703230"/>
            <a:chExt cx="5153661" cy="3610888"/>
          </a:xfrm>
        </p:grpSpPr>
        <p:pic>
          <p:nvPicPr>
            <p:cNvPr id="5" name="图片 4">
              <a:extLst>
                <a:ext uri="{FF2B5EF4-FFF2-40B4-BE49-F238E27FC236}">
                  <a16:creationId xmlns:a16="http://schemas.microsoft.com/office/drawing/2014/main" id="{1A8FB1AF-36AA-8612-1580-805EA963961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06500" y="1703230"/>
              <a:ext cx="5153661" cy="3610888"/>
            </a:xfrm>
            <a:prstGeom prst="rect">
              <a:avLst/>
            </a:prstGeom>
          </p:spPr>
        </p:pic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A590109C-F6FB-EF0E-7CAB-468879F04014}"/>
                </a:ext>
              </a:extLst>
            </p:cNvPr>
            <p:cNvSpPr txBox="1"/>
            <p:nvPr/>
          </p:nvSpPr>
          <p:spPr>
            <a:xfrm>
              <a:off x="1835072" y="3139342"/>
              <a:ext cx="78309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b="1" dirty="0">
                  <a:latin typeface="Arial" panose="020B0604020202020204" pitchFamily="34" charset="0"/>
                  <a:cs typeface="Arial" panose="020B0604020202020204" pitchFamily="34" charset="0"/>
                </a:rPr>
                <a:t>BATF</a:t>
              </a:r>
              <a:endParaRPr lang="zh-CN" altLang="en-US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id="{DF5B6EC7-B399-A69C-3B00-E77DBA0FF0D1}"/>
                </a:ext>
              </a:extLst>
            </p:cNvPr>
            <p:cNvCxnSpPr/>
            <p:nvPr/>
          </p:nvCxnSpPr>
          <p:spPr>
            <a:xfrm>
              <a:off x="3048000" y="3139342"/>
              <a:ext cx="735330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id="{41DE5B0F-F0F7-8689-1F33-6DF8F4B094C1}"/>
                </a:ext>
              </a:extLst>
            </p:cNvPr>
            <p:cNvCxnSpPr/>
            <p:nvPr/>
          </p:nvCxnSpPr>
          <p:spPr>
            <a:xfrm>
              <a:off x="3871277" y="3139342"/>
              <a:ext cx="735330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0D0AB80F-40B1-6643-6A60-F4814C501EFB}"/>
                </a:ext>
              </a:extLst>
            </p:cNvPr>
            <p:cNvSpPr txBox="1"/>
            <p:nvPr/>
          </p:nvSpPr>
          <p:spPr>
            <a:xfrm>
              <a:off x="3187077" y="2770010"/>
              <a:ext cx="51809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b="1" dirty="0">
                  <a:latin typeface="Arial" panose="020B0604020202020204" pitchFamily="34" charset="0"/>
                  <a:cs typeface="Arial" panose="020B0604020202020204" pitchFamily="34" charset="0"/>
                </a:rPr>
                <a:t>CN</a:t>
              </a:r>
              <a:endParaRPr lang="zh-CN" altLang="en-US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88822922-90BB-FE59-AD2A-A32B3E9AF5E8}"/>
                </a:ext>
              </a:extLst>
            </p:cNvPr>
            <p:cNvSpPr txBox="1"/>
            <p:nvPr/>
          </p:nvSpPr>
          <p:spPr>
            <a:xfrm>
              <a:off x="3847392" y="2770010"/>
              <a:ext cx="78309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b="1" dirty="0">
                  <a:latin typeface="Arial" panose="020B0604020202020204" pitchFamily="34" charset="0"/>
                  <a:cs typeface="Arial" panose="020B0604020202020204" pitchFamily="34" charset="0"/>
                </a:rPr>
                <a:t>BATF</a:t>
              </a:r>
              <a:endParaRPr lang="zh-CN" altLang="en-US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" name="箭头: 右 1">
              <a:extLst>
                <a:ext uri="{FF2B5EF4-FFF2-40B4-BE49-F238E27FC236}">
                  <a16:creationId xmlns:a16="http://schemas.microsoft.com/office/drawing/2014/main" id="{7C400249-A194-E104-1066-55F0676EBD17}"/>
                </a:ext>
              </a:extLst>
            </p:cNvPr>
            <p:cNvSpPr/>
            <p:nvPr/>
          </p:nvSpPr>
          <p:spPr>
            <a:xfrm>
              <a:off x="4804520" y="3386754"/>
              <a:ext cx="410923" cy="121920"/>
            </a:xfrm>
            <a:prstGeom prst="rightArrow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42A5F6BB-D8A7-1944-5919-34F6A73CB1D1}"/>
                </a:ext>
              </a:extLst>
            </p:cNvPr>
            <p:cNvSpPr txBox="1"/>
            <p:nvPr/>
          </p:nvSpPr>
          <p:spPr>
            <a:xfrm>
              <a:off x="5181448" y="3263048"/>
              <a:ext cx="85792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b="1" dirty="0">
                  <a:solidFill>
                    <a:srgbClr val="FF0000"/>
                  </a:solidFill>
                </a:rPr>
                <a:t>15 </a:t>
              </a:r>
              <a:r>
                <a:rPr lang="en-US" altLang="zh-CN" b="1" dirty="0" err="1">
                  <a:solidFill>
                    <a:srgbClr val="FF0000"/>
                  </a:solidFill>
                </a:rPr>
                <a:t>KDa</a:t>
              </a:r>
              <a:endParaRPr lang="zh-CN" altLang="en-US" b="1" dirty="0">
                <a:solidFill>
                  <a:srgbClr val="FF0000"/>
                </a:solidFill>
              </a:endParaRP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2D26B3AF-67BA-3FBB-72F8-DA0812D795BE}"/>
              </a:ext>
            </a:extLst>
          </p:cNvPr>
          <p:cNvGrpSpPr/>
          <p:nvPr/>
        </p:nvGrpSpPr>
        <p:grpSpPr>
          <a:xfrm>
            <a:off x="1270562" y="6776212"/>
            <a:ext cx="5153660" cy="3610887"/>
            <a:chOff x="1213167" y="5431949"/>
            <a:chExt cx="5153660" cy="3610887"/>
          </a:xfrm>
        </p:grpSpPr>
        <p:pic>
          <p:nvPicPr>
            <p:cNvPr id="3" name="图片 2">
              <a:extLst>
                <a:ext uri="{FF2B5EF4-FFF2-40B4-BE49-F238E27FC236}">
                  <a16:creationId xmlns:a16="http://schemas.microsoft.com/office/drawing/2014/main" id="{3E1D0B2D-E2C6-B8A6-9A85-44BED95AA68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13167" y="5431949"/>
              <a:ext cx="5153660" cy="3610887"/>
            </a:xfrm>
            <a:prstGeom prst="rect">
              <a:avLst/>
            </a:prstGeom>
          </p:spPr>
        </p:pic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480A8BD0-CD49-3BE2-8E04-87B4429EE3A2}"/>
                </a:ext>
              </a:extLst>
            </p:cNvPr>
            <p:cNvSpPr txBox="1"/>
            <p:nvPr/>
          </p:nvSpPr>
          <p:spPr>
            <a:xfrm>
              <a:off x="1835072" y="6969760"/>
              <a:ext cx="81304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tublin</a:t>
              </a:r>
              <a:endParaRPr lang="zh-CN" altLang="en-US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id="{75257041-38B3-32A3-CE35-584909035EC5}"/>
                </a:ext>
              </a:extLst>
            </p:cNvPr>
            <p:cNvCxnSpPr/>
            <p:nvPr/>
          </p:nvCxnSpPr>
          <p:spPr>
            <a:xfrm>
              <a:off x="3105842" y="6924736"/>
              <a:ext cx="735330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id="{DB56175F-7E9D-CCC4-D251-9C77110D4954}"/>
                </a:ext>
              </a:extLst>
            </p:cNvPr>
            <p:cNvCxnSpPr/>
            <p:nvPr/>
          </p:nvCxnSpPr>
          <p:spPr>
            <a:xfrm>
              <a:off x="3929119" y="6924736"/>
              <a:ext cx="735330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3254ED26-1F8D-663B-76D8-3BEF7B41F816}"/>
                </a:ext>
              </a:extLst>
            </p:cNvPr>
            <p:cNvSpPr txBox="1"/>
            <p:nvPr/>
          </p:nvSpPr>
          <p:spPr>
            <a:xfrm>
              <a:off x="3244919" y="6555404"/>
              <a:ext cx="51809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b="1" dirty="0">
                  <a:latin typeface="Arial" panose="020B0604020202020204" pitchFamily="34" charset="0"/>
                  <a:cs typeface="Arial" panose="020B0604020202020204" pitchFamily="34" charset="0"/>
                </a:rPr>
                <a:t>CN</a:t>
              </a:r>
              <a:endParaRPr lang="zh-CN" altLang="en-US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9A83AD47-3B0D-404E-3574-E53EC4F6E72A}"/>
                </a:ext>
              </a:extLst>
            </p:cNvPr>
            <p:cNvSpPr txBox="1"/>
            <p:nvPr/>
          </p:nvSpPr>
          <p:spPr>
            <a:xfrm>
              <a:off x="3905234" y="6555404"/>
              <a:ext cx="78309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b="1" dirty="0">
                  <a:latin typeface="Arial" panose="020B0604020202020204" pitchFamily="34" charset="0"/>
                  <a:cs typeface="Arial" panose="020B0604020202020204" pitchFamily="34" charset="0"/>
                </a:rPr>
                <a:t>BATF</a:t>
              </a:r>
              <a:endParaRPr lang="zh-CN" altLang="en-US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" name="箭头: 右 8">
              <a:extLst>
                <a:ext uri="{FF2B5EF4-FFF2-40B4-BE49-F238E27FC236}">
                  <a16:creationId xmlns:a16="http://schemas.microsoft.com/office/drawing/2014/main" id="{DB4E086A-9421-FCD2-3162-6FD156242A99}"/>
                </a:ext>
              </a:extLst>
            </p:cNvPr>
            <p:cNvSpPr/>
            <p:nvPr/>
          </p:nvSpPr>
          <p:spPr>
            <a:xfrm>
              <a:off x="4804520" y="7048442"/>
              <a:ext cx="410923" cy="121920"/>
            </a:xfrm>
            <a:prstGeom prst="rightArrow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C71F6F42-0667-E312-3181-A65AE4E3D32A}"/>
                </a:ext>
              </a:extLst>
            </p:cNvPr>
            <p:cNvSpPr txBox="1"/>
            <p:nvPr/>
          </p:nvSpPr>
          <p:spPr>
            <a:xfrm>
              <a:off x="5181448" y="6924736"/>
              <a:ext cx="85792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b="1" dirty="0">
                  <a:solidFill>
                    <a:srgbClr val="FF0000"/>
                  </a:solidFill>
                </a:rPr>
                <a:t>52 </a:t>
              </a:r>
              <a:r>
                <a:rPr lang="en-US" altLang="zh-CN" b="1" dirty="0" err="1">
                  <a:solidFill>
                    <a:srgbClr val="FF0000"/>
                  </a:solidFill>
                </a:rPr>
                <a:t>KDa</a:t>
              </a:r>
              <a:endParaRPr lang="zh-CN" altLang="en-US" b="1" dirty="0">
                <a:solidFill>
                  <a:srgbClr val="FF0000"/>
                </a:solidFill>
              </a:endParaRPr>
            </a:p>
          </p:txBody>
        </p:sp>
      </p:grpSp>
      <p:pic>
        <p:nvPicPr>
          <p:cNvPr id="23" name="图片 22">
            <a:extLst>
              <a:ext uri="{FF2B5EF4-FFF2-40B4-BE49-F238E27FC236}">
                <a16:creationId xmlns:a16="http://schemas.microsoft.com/office/drawing/2014/main" id="{3F425B1C-712B-3620-597B-F3896CD9099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02192" y="1242702"/>
            <a:ext cx="3343317" cy="11894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845827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1014</TotalTime>
  <Words>24</Words>
  <Application>Microsoft Office PowerPoint</Application>
  <PresentationFormat>自定义</PresentationFormat>
  <Paragraphs>18</Paragraphs>
  <Slides>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主题​​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廖 启超</dc:creator>
  <cp:lastModifiedBy>廖 启超</cp:lastModifiedBy>
  <cp:revision>2</cp:revision>
  <dcterms:created xsi:type="dcterms:W3CDTF">2023-08-10T15:04:27Z</dcterms:created>
  <dcterms:modified xsi:type="dcterms:W3CDTF">2023-08-16T13:07:15Z</dcterms:modified>
</cp:coreProperties>
</file>