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A2F237-71B4-C14D-9B4F-F507A3FF7DCE}" v="6" dt="2024-01-31T08:33:37.0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6283"/>
  </p:normalViewPr>
  <p:slideViewPr>
    <p:cSldViewPr snapToGrid="0">
      <p:cViewPr varScale="1">
        <p:scale>
          <a:sx n="133" d="100"/>
          <a:sy n="133" d="100"/>
        </p:scale>
        <p:origin x="208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younghee Min" userId="f681a725-385e-4c4e-be43-fb4c0338532a" providerId="ADAL" clId="{9A5313C4-62F3-41C5-812B-29269C764165}"/>
    <pc:docChg chg="custSel modSld">
      <pc:chgData name="Kyounghee Min" userId="f681a725-385e-4c4e-be43-fb4c0338532a" providerId="ADAL" clId="{9A5313C4-62F3-41C5-812B-29269C764165}" dt="2024-01-29T23:34:28.896" v="1" actId="1076"/>
      <pc:docMkLst>
        <pc:docMk/>
      </pc:docMkLst>
      <pc:sldChg chg="delSp modSp mod">
        <pc:chgData name="Kyounghee Min" userId="f681a725-385e-4c4e-be43-fb4c0338532a" providerId="ADAL" clId="{9A5313C4-62F3-41C5-812B-29269C764165}" dt="2024-01-29T23:34:28.896" v="1" actId="1076"/>
        <pc:sldMkLst>
          <pc:docMk/>
          <pc:sldMk cId="3397624888" sldId="257"/>
        </pc:sldMkLst>
        <pc:spChg chg="mod">
          <ac:chgData name="Kyounghee Min" userId="f681a725-385e-4c4e-be43-fb4c0338532a" providerId="ADAL" clId="{9A5313C4-62F3-41C5-812B-29269C764165}" dt="2024-01-29T23:34:28.896" v="1" actId="1076"/>
          <ac:spMkLst>
            <pc:docMk/>
            <pc:sldMk cId="3397624888" sldId="257"/>
            <ac:spMk id="86" creationId="{1C5347E7-F466-CEF6-393D-5C1D170CC8BB}"/>
          </ac:spMkLst>
        </pc:spChg>
        <pc:spChg chg="mod">
          <ac:chgData name="Kyounghee Min" userId="f681a725-385e-4c4e-be43-fb4c0338532a" providerId="ADAL" clId="{9A5313C4-62F3-41C5-812B-29269C764165}" dt="2024-01-29T23:34:28.896" v="1" actId="1076"/>
          <ac:spMkLst>
            <pc:docMk/>
            <pc:sldMk cId="3397624888" sldId="257"/>
            <ac:spMk id="123" creationId="{BFEC5D44-F76D-C5E5-6A79-4BE5DF749DE5}"/>
          </ac:spMkLst>
        </pc:spChg>
        <pc:spChg chg="mod">
          <ac:chgData name="Kyounghee Min" userId="f681a725-385e-4c4e-be43-fb4c0338532a" providerId="ADAL" clId="{9A5313C4-62F3-41C5-812B-29269C764165}" dt="2024-01-29T23:34:28.896" v="1" actId="1076"/>
          <ac:spMkLst>
            <pc:docMk/>
            <pc:sldMk cId="3397624888" sldId="257"/>
            <ac:spMk id="124" creationId="{D10FDCBE-1205-527F-9824-9A4D666BC25F}"/>
          </ac:spMkLst>
        </pc:spChg>
        <pc:grpChg chg="del">
          <ac:chgData name="Kyounghee Min" userId="f681a725-385e-4c4e-be43-fb4c0338532a" providerId="ADAL" clId="{9A5313C4-62F3-41C5-812B-29269C764165}" dt="2024-01-29T23:34:23.056" v="0" actId="478"/>
          <ac:grpSpMkLst>
            <pc:docMk/>
            <pc:sldMk cId="3397624888" sldId="257"/>
            <ac:grpSpMk id="4" creationId="{B21F1EE8-D8DE-D4AD-2003-E163AE8AAD1C}"/>
          </ac:grpSpMkLst>
        </pc:grpChg>
        <pc:grpChg chg="del">
          <ac:chgData name="Kyounghee Min" userId="f681a725-385e-4c4e-be43-fb4c0338532a" providerId="ADAL" clId="{9A5313C4-62F3-41C5-812B-29269C764165}" dt="2024-01-29T23:34:23.056" v="0" actId="478"/>
          <ac:grpSpMkLst>
            <pc:docMk/>
            <pc:sldMk cId="3397624888" sldId="257"/>
            <ac:grpSpMk id="23" creationId="{1F8EFF23-E589-9EB5-ACE3-F0B7A2230CC7}"/>
          </ac:grpSpMkLst>
        </pc:grpChg>
        <pc:grpChg chg="mod">
          <ac:chgData name="Kyounghee Min" userId="f681a725-385e-4c4e-be43-fb4c0338532a" providerId="ADAL" clId="{9A5313C4-62F3-41C5-812B-29269C764165}" dt="2024-01-29T23:34:28.896" v="1" actId="1076"/>
          <ac:grpSpMkLst>
            <pc:docMk/>
            <pc:sldMk cId="3397624888" sldId="257"/>
            <ac:grpSpMk id="44" creationId="{227A0288-05BC-5D70-D1FF-469808C0127E}"/>
          </ac:grpSpMkLst>
        </pc:grpChg>
        <pc:grpChg chg="mod">
          <ac:chgData name="Kyounghee Min" userId="f681a725-385e-4c4e-be43-fb4c0338532a" providerId="ADAL" clId="{9A5313C4-62F3-41C5-812B-29269C764165}" dt="2024-01-29T23:34:28.896" v="1" actId="1076"/>
          <ac:grpSpMkLst>
            <pc:docMk/>
            <pc:sldMk cId="3397624888" sldId="257"/>
            <ac:grpSpMk id="119" creationId="{529D3413-A2D7-8B20-B079-5EBDA81C7045}"/>
          </ac:grpSpMkLst>
        </pc:grpChg>
        <pc:picChg chg="mod">
          <ac:chgData name="Kyounghee Min" userId="f681a725-385e-4c4e-be43-fb4c0338532a" providerId="ADAL" clId="{9A5313C4-62F3-41C5-812B-29269C764165}" dt="2024-01-29T23:34:28.896" v="1" actId="1076"/>
          <ac:picMkLst>
            <pc:docMk/>
            <pc:sldMk cId="3397624888" sldId="257"/>
            <ac:picMk id="36" creationId="{EE0CD3C6-CCE0-FB3C-80BD-CB9F8D93A9B4}"/>
          </ac:picMkLst>
        </pc:picChg>
        <pc:picChg chg="mod">
          <ac:chgData name="Kyounghee Min" userId="f681a725-385e-4c4e-be43-fb4c0338532a" providerId="ADAL" clId="{9A5313C4-62F3-41C5-812B-29269C764165}" dt="2024-01-29T23:34:28.896" v="1" actId="1076"/>
          <ac:picMkLst>
            <pc:docMk/>
            <pc:sldMk cId="3397624888" sldId="257"/>
            <ac:picMk id="40" creationId="{965ED250-DFF8-B706-CDB4-EE4E59E8F720}"/>
          </ac:picMkLst>
        </pc:picChg>
      </pc:sldChg>
    </pc:docChg>
  </pc:docChgLst>
  <pc:docChgLst>
    <pc:chgData name="Kyounghee Min" userId="f681a725-385e-4c4e-be43-fb4c0338532a" providerId="ADAL" clId="{13A2F237-71B4-C14D-9B4F-F507A3FF7DCE}"/>
    <pc:docChg chg="custSel addSld modSld">
      <pc:chgData name="Kyounghee Min" userId="f681a725-385e-4c4e-be43-fb4c0338532a" providerId="ADAL" clId="{13A2F237-71B4-C14D-9B4F-F507A3FF7DCE}" dt="2024-01-31T08:33:37.073" v="97"/>
      <pc:docMkLst>
        <pc:docMk/>
      </pc:docMkLst>
      <pc:sldChg chg="addSp delSp modSp mod">
        <pc:chgData name="Kyounghee Min" userId="f681a725-385e-4c4e-be43-fb4c0338532a" providerId="ADAL" clId="{13A2F237-71B4-C14D-9B4F-F507A3FF7DCE}" dt="2024-01-29T06:14:22.051" v="95" actId="1038"/>
        <pc:sldMkLst>
          <pc:docMk/>
          <pc:sldMk cId="3397624888" sldId="257"/>
        </pc:sldMkLst>
        <pc:spChg chg="mod">
          <ac:chgData name="Kyounghee Min" userId="f681a725-385e-4c4e-be43-fb4c0338532a" providerId="ADAL" clId="{13A2F237-71B4-C14D-9B4F-F507A3FF7DCE}" dt="2024-01-29T06:14:22.051" v="95" actId="1038"/>
          <ac:spMkLst>
            <pc:docMk/>
            <pc:sldMk cId="3397624888" sldId="257"/>
            <ac:spMk id="86" creationId="{1C5347E7-F466-CEF6-393D-5C1D170CC8BB}"/>
          </ac:spMkLst>
        </pc:spChg>
        <pc:spChg chg="mod">
          <ac:chgData name="Kyounghee Min" userId="f681a725-385e-4c4e-be43-fb4c0338532a" providerId="ADAL" clId="{13A2F237-71B4-C14D-9B4F-F507A3FF7DCE}" dt="2024-01-29T06:14:22.051" v="95" actId="1038"/>
          <ac:spMkLst>
            <pc:docMk/>
            <pc:sldMk cId="3397624888" sldId="257"/>
            <ac:spMk id="87" creationId="{FFB3BE12-DD4A-1664-00D7-F3725A5B5230}"/>
          </ac:spMkLst>
        </pc:spChg>
        <pc:spChg chg="mod">
          <ac:chgData name="Kyounghee Min" userId="f681a725-385e-4c4e-be43-fb4c0338532a" providerId="ADAL" clId="{13A2F237-71B4-C14D-9B4F-F507A3FF7DCE}" dt="2024-01-29T06:13:12.372" v="63" actId="1036"/>
          <ac:spMkLst>
            <pc:docMk/>
            <pc:sldMk cId="3397624888" sldId="257"/>
            <ac:spMk id="89" creationId="{FF456BEC-2085-4434-1644-0E625E86377A}"/>
          </ac:spMkLst>
        </pc:spChg>
        <pc:spChg chg="mod">
          <ac:chgData name="Kyounghee Min" userId="f681a725-385e-4c4e-be43-fb4c0338532a" providerId="ADAL" clId="{13A2F237-71B4-C14D-9B4F-F507A3FF7DCE}" dt="2024-01-29T06:13:45.950" v="80" actId="164"/>
          <ac:spMkLst>
            <pc:docMk/>
            <pc:sldMk cId="3397624888" sldId="257"/>
            <ac:spMk id="120" creationId="{A1B2D22D-D348-4FCC-26B8-41B532C5AF93}"/>
          </ac:spMkLst>
        </pc:spChg>
        <pc:spChg chg="mod">
          <ac:chgData name="Kyounghee Min" userId="f681a725-385e-4c4e-be43-fb4c0338532a" providerId="ADAL" clId="{13A2F237-71B4-C14D-9B4F-F507A3FF7DCE}" dt="2024-01-29T06:14:14.366" v="90" actId="14100"/>
          <ac:spMkLst>
            <pc:docMk/>
            <pc:sldMk cId="3397624888" sldId="257"/>
            <ac:spMk id="122" creationId="{8DC9E42B-DED0-3D47-01B9-108EA1D6D65C}"/>
          </ac:spMkLst>
        </pc:spChg>
        <pc:spChg chg="mod">
          <ac:chgData name="Kyounghee Min" userId="f681a725-385e-4c4e-be43-fb4c0338532a" providerId="ADAL" clId="{13A2F237-71B4-C14D-9B4F-F507A3FF7DCE}" dt="2024-01-29T06:14:22.051" v="95" actId="1038"/>
          <ac:spMkLst>
            <pc:docMk/>
            <pc:sldMk cId="3397624888" sldId="257"/>
            <ac:spMk id="123" creationId="{BFEC5D44-F76D-C5E5-6A79-4BE5DF749DE5}"/>
          </ac:spMkLst>
        </pc:spChg>
        <pc:spChg chg="mod">
          <ac:chgData name="Kyounghee Min" userId="f681a725-385e-4c4e-be43-fb4c0338532a" providerId="ADAL" clId="{13A2F237-71B4-C14D-9B4F-F507A3FF7DCE}" dt="2024-01-29T06:14:22.051" v="95" actId="1038"/>
          <ac:spMkLst>
            <pc:docMk/>
            <pc:sldMk cId="3397624888" sldId="257"/>
            <ac:spMk id="124" creationId="{D10FDCBE-1205-527F-9824-9A4D666BC25F}"/>
          </ac:spMkLst>
        </pc:spChg>
        <pc:grpChg chg="add mod">
          <ac:chgData name="Kyounghee Min" userId="f681a725-385e-4c4e-be43-fb4c0338532a" providerId="ADAL" clId="{13A2F237-71B4-C14D-9B4F-F507A3FF7DCE}" dt="2024-01-29T06:14:22.051" v="95" actId="1038"/>
          <ac:grpSpMkLst>
            <pc:docMk/>
            <pc:sldMk cId="3397624888" sldId="257"/>
            <ac:grpSpMk id="44" creationId="{227A0288-05BC-5D70-D1FF-469808C0127E}"/>
          </ac:grpSpMkLst>
        </pc:grpChg>
        <pc:grpChg chg="mod">
          <ac:chgData name="Kyounghee Min" userId="f681a725-385e-4c4e-be43-fb4c0338532a" providerId="ADAL" clId="{13A2F237-71B4-C14D-9B4F-F507A3FF7DCE}" dt="2024-01-29T06:14:22.051" v="95" actId="1038"/>
          <ac:grpSpMkLst>
            <pc:docMk/>
            <pc:sldMk cId="3397624888" sldId="257"/>
            <ac:grpSpMk id="119" creationId="{529D3413-A2D7-8B20-B079-5EBDA81C7045}"/>
          </ac:grpSpMkLst>
        </pc:grpChg>
        <pc:picChg chg="add mod">
          <ac:chgData name="Kyounghee Min" userId="f681a725-385e-4c4e-be43-fb4c0338532a" providerId="ADAL" clId="{13A2F237-71B4-C14D-9B4F-F507A3FF7DCE}" dt="2024-01-29T06:14:22.051" v="95" actId="1038"/>
          <ac:picMkLst>
            <pc:docMk/>
            <pc:sldMk cId="3397624888" sldId="257"/>
            <ac:picMk id="36" creationId="{EE0CD3C6-CCE0-FB3C-80BD-CB9F8D93A9B4}"/>
          </ac:picMkLst>
        </pc:picChg>
        <pc:picChg chg="add del mod">
          <ac:chgData name="Kyounghee Min" userId="f681a725-385e-4c4e-be43-fb4c0338532a" providerId="ADAL" clId="{13A2F237-71B4-C14D-9B4F-F507A3FF7DCE}" dt="2024-01-29T06:11:41.837" v="23" actId="478"/>
          <ac:picMkLst>
            <pc:docMk/>
            <pc:sldMk cId="3397624888" sldId="257"/>
            <ac:picMk id="38" creationId="{27E9722B-B7A6-F05D-A9DE-ADB374900B72}"/>
          </ac:picMkLst>
        </pc:picChg>
        <pc:picChg chg="add mod modCrop">
          <ac:chgData name="Kyounghee Min" userId="f681a725-385e-4c4e-be43-fb4c0338532a" providerId="ADAL" clId="{13A2F237-71B4-C14D-9B4F-F507A3FF7DCE}" dt="2024-01-29T06:14:22.051" v="95" actId="1038"/>
          <ac:picMkLst>
            <pc:docMk/>
            <pc:sldMk cId="3397624888" sldId="257"/>
            <ac:picMk id="40" creationId="{965ED250-DFF8-B706-CDB4-EE4E59E8F720}"/>
          </ac:picMkLst>
        </pc:picChg>
        <pc:picChg chg="add mod">
          <ac:chgData name="Kyounghee Min" userId="f681a725-385e-4c4e-be43-fb4c0338532a" providerId="ADAL" clId="{13A2F237-71B4-C14D-9B4F-F507A3FF7DCE}" dt="2024-01-29T06:13:45.950" v="80" actId="164"/>
          <ac:picMkLst>
            <pc:docMk/>
            <pc:sldMk cId="3397624888" sldId="257"/>
            <ac:picMk id="43" creationId="{E9889071-FCE5-D3C3-8B20-F4FD4130B5E8}"/>
          </ac:picMkLst>
        </pc:picChg>
        <pc:picChg chg="del">
          <ac:chgData name="Kyounghee Min" userId="f681a725-385e-4c4e-be43-fb4c0338532a" providerId="ADAL" clId="{13A2F237-71B4-C14D-9B4F-F507A3FF7DCE}" dt="2024-01-29T06:10:21.840" v="0" actId="478"/>
          <ac:picMkLst>
            <pc:docMk/>
            <pc:sldMk cId="3397624888" sldId="257"/>
            <ac:picMk id="81" creationId="{2BB5708F-C347-9884-24AB-CC137E07CCC3}"/>
          </ac:picMkLst>
        </pc:picChg>
        <pc:picChg chg="del">
          <ac:chgData name="Kyounghee Min" userId="f681a725-385e-4c4e-be43-fb4c0338532a" providerId="ADAL" clId="{13A2F237-71B4-C14D-9B4F-F507A3FF7DCE}" dt="2024-01-29T06:10:22.787" v="1" actId="478"/>
          <ac:picMkLst>
            <pc:docMk/>
            <pc:sldMk cId="3397624888" sldId="257"/>
            <ac:picMk id="83" creationId="{C2A81B08-5051-7EAD-D301-8B267A1330E7}"/>
          </ac:picMkLst>
        </pc:picChg>
        <pc:picChg chg="del">
          <ac:chgData name="Kyounghee Min" userId="f681a725-385e-4c4e-be43-fb4c0338532a" providerId="ADAL" clId="{13A2F237-71B4-C14D-9B4F-F507A3FF7DCE}" dt="2024-01-29T06:10:23.664" v="2" actId="478"/>
          <ac:picMkLst>
            <pc:docMk/>
            <pc:sldMk cId="3397624888" sldId="257"/>
            <ac:picMk id="85" creationId="{C96D2470-905C-A9BD-E9CD-F962788647D3}"/>
          </ac:picMkLst>
        </pc:picChg>
      </pc:sldChg>
      <pc:sldChg chg="add">
        <pc:chgData name="Kyounghee Min" userId="f681a725-385e-4c4e-be43-fb4c0338532a" providerId="ADAL" clId="{13A2F237-71B4-C14D-9B4F-F507A3FF7DCE}" dt="2024-01-31T08:33:24.170" v="96"/>
        <pc:sldMkLst>
          <pc:docMk/>
          <pc:sldMk cId="4115591864" sldId="258"/>
        </pc:sldMkLst>
      </pc:sldChg>
      <pc:sldChg chg="add">
        <pc:chgData name="Kyounghee Min" userId="f681a725-385e-4c4e-be43-fb4c0338532a" providerId="ADAL" clId="{13A2F237-71B4-C14D-9B4F-F507A3FF7DCE}" dt="2024-01-31T08:33:37.073" v="97"/>
        <pc:sldMkLst>
          <pc:docMk/>
          <pc:sldMk cId="158454534" sldId="2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BC362-8F47-504C-81B8-6408EE962554}" type="datetimeFigureOut">
              <a:rPr lang="en-US" smtClean="0"/>
              <a:t>1/31/24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F786A-FF3A-474E-AF3A-FB9AFEB7F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991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1B6FF-97DF-5643-BFC8-C335459A06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535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1B6FF-97DF-5643-BFC8-C335459A06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535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CCFE0-AFE5-7073-0F2E-F0491B5AA8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F07E71-35DE-92AE-E772-6F462C4DFD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88838C-E4B7-198C-F8AD-4A2BE9649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1D650-87B4-8472-6DDB-BBB480680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8C3104-DCBB-5CAC-FA51-1DEBBFF08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9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0490C-B788-1385-6D7D-7A75CCB14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EF7473-3230-EB60-A5D1-3E9CCEC69B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69CA9-5F5B-4BB1-8585-69462C8E4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01A2F-E7A0-EA10-6136-0E9185EB4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1BEF6-20D0-7780-DF41-E9D175DA7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4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57EDA3-551A-F1D2-BDF2-8BB75548B2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B7D366-9E3E-A6B6-AEC2-937D699CC0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76796-16F5-96C6-ACD7-5BF10EE31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395CC-E06E-4EB8-D2F7-5FB19F9A4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3AA1-C760-846F-2D3A-B0EB3F23D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84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B77FF-5D79-A7C4-44E5-E778F6EC1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D0B3EF-7F9D-62C5-5C63-1C09D37FA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C506E-41D3-00CF-B2DD-8F816938C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B7FCB-231A-8A07-549A-EDB9BAAB9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B6A488-421A-9DFF-C52B-8140BF967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14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F2D79-D5ED-4E4E-72CB-FFEDEEFD4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6A6B4-4F13-9BCF-CCE8-07F6C3334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C54315-7FFB-5C44-636F-1489B0623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80D2D-20D4-397B-EEDB-E0019ECF6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D360-49A4-A4FE-5FBF-FD95A3D7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70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2FA97-1D77-E62A-939C-52BBFDF95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53D10-FBB3-4207-9B6D-8D8F37DB41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8736C-28BE-3099-6D06-78C3CA0416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A30D8-55A3-046E-A416-CCAF17976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EDFAF1-623C-C6F8-3042-54C34D29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FF257-4745-55EA-9EEB-84B7E7612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76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DB3B0-8E6D-8457-E029-363363C7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7F1164-0CE2-6940-5B37-FE8E1D995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7B1A4A-EDB5-8100-F59D-2AFCCFCED5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5AA549-18DC-1FD8-E4F4-3655483E22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4BEF13-5669-3911-C3D9-6530BDCC88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067F2F-5190-F7FB-DB99-CF95D801D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884562-EBB3-1AAC-AC0B-F95C74482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0D4850-847F-7C36-247B-B24C5AD17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790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86E35-C57B-5DF0-8F26-2C9C7343A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A97D87-E3D6-AA9B-3EFF-08641FC6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634945-75BB-7DFA-435A-4B92722A0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E41CE2-6402-FFF8-AA3C-49EFE3655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146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98828B-17AF-E3E3-D0ED-E6AE184CC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4589F5-2A22-60F6-9570-AB714AE57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DECF48-7DF8-5760-8813-B718F4B8B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408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C3DCC-805D-7458-0786-6E92E6719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8D963-3780-27D4-2E0B-C2F0F325F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7C5531-CD50-50CD-DA97-8F27195FD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39DE08-A4F6-40ED-11F5-F98C743ED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4EA8F8-7C40-C428-3490-6C441033A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6097F6-F4D2-BE3E-AFB0-25739D608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722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A1067-3646-2A06-1E6D-815202E19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CAF856-7F52-9DF3-621D-94C9FF3638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E93C33-4B73-6A94-EA93-B9C1042C3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680378-E9F5-E9B0-25D5-882509F60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FEE446-6C9E-A128-2FD8-79C331883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F1B601-8F98-2D2E-27C1-0F81A6B22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855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CBA8BD-E461-9C75-6D8C-62D03DBF7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24A424-9D4A-2B08-A3CF-D2453B7B1E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D535D-D733-5315-83E8-3A5295F71F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14D9D-C684-CB49-9617-8FABC9B28B56}" type="datetimeFigureOut">
              <a:rPr lang="en-US" smtClean="0"/>
              <a:t>1/31/24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64785-309E-B836-6CE3-6542018A04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23C89-C969-94B0-B088-99D201A6EB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0309E-4900-904E-9A26-C434C9AE9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346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close-up of a test&#10;&#10;Description automatically generated">
            <a:extLst>
              <a:ext uri="{FF2B5EF4-FFF2-40B4-BE49-F238E27FC236}">
                <a16:creationId xmlns:a16="http://schemas.microsoft.com/office/drawing/2014/main" id="{EE0CD3C6-CCE0-FB3C-80BD-CB9F8D93A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7" y="3031913"/>
            <a:ext cx="3960771" cy="2959020"/>
          </a:xfrm>
          <a:prstGeom prst="rect">
            <a:avLst/>
          </a:prstGeom>
        </p:spPr>
      </p:pic>
      <p:pic>
        <p:nvPicPr>
          <p:cNvPr id="40" name="Picture 39" descr="A close-up of a black and white photo&#10;&#10;Description automatically generated">
            <a:extLst>
              <a:ext uri="{FF2B5EF4-FFF2-40B4-BE49-F238E27FC236}">
                <a16:creationId xmlns:a16="http://schemas.microsoft.com/office/drawing/2014/main" id="{965ED250-DFF8-B706-CDB4-EE4E59E8F7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55" t="16076" r="9732" b="16541"/>
          <a:stretch/>
        </p:blipFill>
        <p:spPr>
          <a:xfrm>
            <a:off x="8136104" y="3207354"/>
            <a:ext cx="3980312" cy="2725546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1C5347E7-F466-CEF6-393D-5C1D170CC8BB}"/>
              </a:ext>
            </a:extLst>
          </p:cNvPr>
          <p:cNvSpPr/>
          <p:nvPr/>
        </p:nvSpPr>
        <p:spPr>
          <a:xfrm>
            <a:off x="8658407" y="5112833"/>
            <a:ext cx="2640217" cy="26789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FB3BE12-DD4A-1664-00D7-F3725A5B5230}"/>
              </a:ext>
            </a:extLst>
          </p:cNvPr>
          <p:cNvSpPr txBox="1"/>
          <p:nvPr/>
        </p:nvSpPr>
        <p:spPr>
          <a:xfrm>
            <a:off x="11256113" y="5482549"/>
            <a:ext cx="39786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529D3413-A2D7-8B20-B079-5EBDA81C7045}"/>
              </a:ext>
            </a:extLst>
          </p:cNvPr>
          <p:cNvGrpSpPr/>
          <p:nvPr/>
        </p:nvGrpSpPr>
        <p:grpSpPr>
          <a:xfrm>
            <a:off x="0" y="2723812"/>
            <a:ext cx="1157405" cy="2936092"/>
            <a:chOff x="48249" y="2894737"/>
            <a:chExt cx="1234043" cy="3130507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12155D50-31FB-F6C5-68CC-FCA1447FFA88}"/>
                </a:ext>
              </a:extLst>
            </p:cNvPr>
            <p:cNvSpPr txBox="1"/>
            <p:nvPr/>
          </p:nvSpPr>
          <p:spPr>
            <a:xfrm>
              <a:off x="55776" y="3885889"/>
              <a:ext cx="856150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150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F456BEC-2085-4434-1644-0E625E86377A}"/>
                </a:ext>
              </a:extLst>
            </p:cNvPr>
            <p:cNvSpPr txBox="1"/>
            <p:nvPr/>
          </p:nvSpPr>
          <p:spPr>
            <a:xfrm>
              <a:off x="48249" y="4148540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C0990983-C8BF-1A15-8D3B-A93CC74BD913}"/>
                </a:ext>
              </a:extLst>
            </p:cNvPr>
            <p:cNvSpPr txBox="1"/>
            <p:nvPr/>
          </p:nvSpPr>
          <p:spPr>
            <a:xfrm>
              <a:off x="164483" y="4346143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75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C4E5FF1-0514-5D61-0949-49CFB2E8198D}"/>
                </a:ext>
              </a:extLst>
            </p:cNvPr>
            <p:cNvSpPr txBox="1"/>
            <p:nvPr/>
          </p:nvSpPr>
          <p:spPr>
            <a:xfrm>
              <a:off x="164483" y="4626741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F293D8C-B967-36AD-B0DF-007A7A26D1BD}"/>
                </a:ext>
              </a:extLst>
            </p:cNvPr>
            <p:cNvSpPr txBox="1"/>
            <p:nvPr/>
          </p:nvSpPr>
          <p:spPr>
            <a:xfrm>
              <a:off x="164483" y="4877377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37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D50194C6-9BF9-41C4-CC9F-DFC3C2578E1F}"/>
                </a:ext>
              </a:extLst>
            </p:cNvPr>
            <p:cNvSpPr txBox="1"/>
            <p:nvPr/>
          </p:nvSpPr>
          <p:spPr>
            <a:xfrm>
              <a:off x="426143" y="2894737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kDa</a:t>
              </a:r>
              <a:endParaRPr lang="en-US" dirty="0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B0CC64E-883E-2EDD-7253-5C94C07D8C93}"/>
                </a:ext>
              </a:extLst>
            </p:cNvPr>
            <p:cNvSpPr txBox="1"/>
            <p:nvPr/>
          </p:nvSpPr>
          <p:spPr>
            <a:xfrm>
              <a:off x="164482" y="5132038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25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B33E337-1BC6-A75C-657E-505A91FFEBD8}"/>
                </a:ext>
              </a:extLst>
            </p:cNvPr>
            <p:cNvSpPr txBox="1"/>
            <p:nvPr/>
          </p:nvSpPr>
          <p:spPr>
            <a:xfrm>
              <a:off x="148675" y="5306649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20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0AC6C3E-7D98-70AC-0FAC-78876481C516}"/>
                </a:ext>
              </a:extLst>
            </p:cNvPr>
            <p:cNvSpPr txBox="1"/>
            <p:nvPr/>
          </p:nvSpPr>
          <p:spPr>
            <a:xfrm>
              <a:off x="148675" y="5655912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15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29717B85-CB9C-BA69-C645-61AF639C22BF}"/>
                </a:ext>
              </a:extLst>
            </p:cNvPr>
            <p:cNvSpPr txBox="1"/>
            <p:nvPr/>
          </p:nvSpPr>
          <p:spPr>
            <a:xfrm>
              <a:off x="51376" y="3667207"/>
              <a:ext cx="856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250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27A0288-05BC-5D70-D1FF-469808C0127E}"/>
              </a:ext>
            </a:extLst>
          </p:cNvPr>
          <p:cNvGrpSpPr/>
          <p:nvPr/>
        </p:nvGrpSpPr>
        <p:grpSpPr>
          <a:xfrm>
            <a:off x="4385992" y="3207354"/>
            <a:ext cx="3660783" cy="2725546"/>
            <a:chOff x="4340642" y="3400216"/>
            <a:chExt cx="3974369" cy="2959019"/>
          </a:xfrm>
        </p:grpSpPr>
        <p:pic>
          <p:nvPicPr>
            <p:cNvPr id="43" name="Picture 42" descr="A close-up of a greyscale image&#10;&#10;Description automatically generated">
              <a:extLst>
                <a:ext uri="{FF2B5EF4-FFF2-40B4-BE49-F238E27FC236}">
                  <a16:creationId xmlns:a16="http://schemas.microsoft.com/office/drawing/2014/main" id="{E9889071-FCE5-D3C3-8B20-F4FD4130B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0642" y="3400216"/>
              <a:ext cx="3974369" cy="2959019"/>
            </a:xfrm>
            <a:prstGeom prst="rect">
              <a:avLst/>
            </a:prstGeom>
          </p:spPr>
        </p:pic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A1B2D22D-D348-4FCC-26B8-41B532C5AF93}"/>
                </a:ext>
              </a:extLst>
            </p:cNvPr>
            <p:cNvSpPr/>
            <p:nvPr/>
          </p:nvSpPr>
          <p:spPr>
            <a:xfrm>
              <a:off x="4687434" y="4208459"/>
              <a:ext cx="2892679" cy="62279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8DC9E42B-DED0-3D47-01B9-108EA1D6D65C}"/>
                </a:ext>
              </a:extLst>
            </p:cNvPr>
            <p:cNvSpPr txBox="1"/>
            <p:nvPr/>
          </p:nvSpPr>
          <p:spPr>
            <a:xfrm>
              <a:off x="7333154" y="4814487"/>
              <a:ext cx="981855" cy="317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>
                  <a:latin typeface="Arial" panose="020B0604020202020204" pitchFamily="34" charset="0"/>
                  <a:cs typeface="Arial" panose="020B0604020202020204" pitchFamily="34" charset="0"/>
                </a:rPr>
                <a:t>SREBP1</a:t>
              </a:r>
            </a:p>
          </p:txBody>
        </p:sp>
      </p:grpSp>
      <p:sp>
        <p:nvSpPr>
          <p:cNvPr id="123" name="Rectangle 122">
            <a:extLst>
              <a:ext uri="{FF2B5EF4-FFF2-40B4-BE49-F238E27FC236}">
                <a16:creationId xmlns:a16="http://schemas.microsoft.com/office/drawing/2014/main" id="{BFEC5D44-F76D-C5E5-6A79-4BE5DF749DE5}"/>
              </a:ext>
            </a:extLst>
          </p:cNvPr>
          <p:cNvSpPr/>
          <p:nvPr/>
        </p:nvSpPr>
        <p:spPr>
          <a:xfrm>
            <a:off x="716430" y="3930899"/>
            <a:ext cx="3132781" cy="30649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10FDCBE-1205-527F-9824-9A4D666BC25F}"/>
              </a:ext>
            </a:extLst>
          </p:cNvPr>
          <p:cNvSpPr txBox="1"/>
          <p:nvPr/>
        </p:nvSpPr>
        <p:spPr>
          <a:xfrm>
            <a:off x="3430601" y="4181283"/>
            <a:ext cx="85575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err="1">
                <a:latin typeface="Arial" panose="020B0604020202020204" pitchFamily="34" charset="0"/>
                <a:cs typeface="Arial" panose="020B0604020202020204" pitchFamily="34" charset="0"/>
              </a:rPr>
              <a:t>ChREBP</a:t>
            </a:r>
            <a:endParaRPr lang="en-US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CBE988-4C3B-B607-F8EC-2C0B584FEE6F}"/>
              </a:ext>
            </a:extLst>
          </p:cNvPr>
          <p:cNvSpPr txBox="1"/>
          <p:nvPr/>
        </p:nvSpPr>
        <p:spPr>
          <a:xfrm>
            <a:off x="4514345" y="434934"/>
            <a:ext cx="1608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Chol-NTC-siRNA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CFB751-19C7-EB28-0F1B-A713754F4802}"/>
              </a:ext>
            </a:extLst>
          </p:cNvPr>
          <p:cNvSpPr txBox="1"/>
          <p:nvPr/>
        </p:nvSpPr>
        <p:spPr>
          <a:xfrm>
            <a:off x="5943359" y="442362"/>
            <a:ext cx="1726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Chol-MCT1-siRNA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3BA7C2-C2C7-3967-33D2-D3FB8A42A33E}"/>
              </a:ext>
            </a:extLst>
          </p:cNvPr>
          <p:cNvGrpSpPr/>
          <p:nvPr/>
        </p:nvGrpSpPr>
        <p:grpSpPr>
          <a:xfrm>
            <a:off x="4045338" y="674648"/>
            <a:ext cx="3402119" cy="1161416"/>
            <a:chOff x="-116894" y="7449177"/>
            <a:chExt cx="3518541" cy="116141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546BD3F-CC79-BAB2-D240-1242568FE3B4}"/>
                </a:ext>
              </a:extLst>
            </p:cNvPr>
            <p:cNvGrpSpPr/>
            <p:nvPr/>
          </p:nvGrpSpPr>
          <p:grpSpPr>
            <a:xfrm>
              <a:off x="833521" y="7516431"/>
              <a:ext cx="2568126" cy="1066898"/>
              <a:chOff x="833521" y="7606601"/>
              <a:chExt cx="2568126" cy="1066898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D63DD853-69F5-E5B2-81B9-C854A5E9B27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962" t="64115" r="23594" b="31920"/>
              <a:stretch/>
            </p:blipFill>
            <p:spPr>
              <a:xfrm>
                <a:off x="837211" y="8478176"/>
                <a:ext cx="2564436" cy="177092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2C2ED754-D87B-4FDD-8C02-2ED25D0211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2" t="25367" r="18389" b="49418"/>
              <a:stretch/>
            </p:blipFill>
            <p:spPr>
              <a:xfrm>
                <a:off x="833521" y="7874829"/>
                <a:ext cx="2565709" cy="595417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E92304AE-AC7F-5051-B537-B655ECEDB16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07" t="30673" r="13911" b="59633"/>
              <a:stretch/>
            </p:blipFill>
            <p:spPr>
              <a:xfrm>
                <a:off x="833521" y="7610449"/>
                <a:ext cx="2565711" cy="267086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</p:pic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0896687-1954-271E-4AB6-C419511410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0135" y="7606601"/>
                <a:ext cx="0" cy="1066898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A5FE5B6-C079-3FAA-6488-522AC67477E3}"/>
                </a:ext>
              </a:extLst>
            </p:cNvPr>
            <p:cNvSpPr txBox="1"/>
            <p:nvPr/>
          </p:nvSpPr>
          <p:spPr>
            <a:xfrm>
              <a:off x="-116894" y="7449177"/>
              <a:ext cx="952483" cy="288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ChREBP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CEAEDB8-7F03-E40D-B8B6-0360E8439808}"/>
                </a:ext>
              </a:extLst>
            </p:cNvPr>
            <p:cNvSpPr txBox="1"/>
            <p:nvPr/>
          </p:nvSpPr>
          <p:spPr>
            <a:xfrm>
              <a:off x="187163" y="8321907"/>
              <a:ext cx="445791" cy="288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H3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5439E2C-55B8-D97E-8855-50839BF61226}"/>
                </a:ext>
              </a:extLst>
            </p:cNvPr>
            <p:cNvSpPr txBox="1"/>
            <p:nvPr/>
          </p:nvSpPr>
          <p:spPr>
            <a:xfrm>
              <a:off x="-99306" y="7699629"/>
              <a:ext cx="863601" cy="28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SREBP1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F128AD5-E617-B387-A72D-60B672304784}"/>
              </a:ext>
            </a:extLst>
          </p:cNvPr>
          <p:cNvSpPr txBox="1"/>
          <p:nvPr/>
        </p:nvSpPr>
        <p:spPr>
          <a:xfrm>
            <a:off x="4193605" y="358080"/>
            <a:ext cx="319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4A0CF23-8D61-8377-BF8C-D4E8AE3C01BA}"/>
              </a:ext>
            </a:extLst>
          </p:cNvPr>
          <p:cNvSpPr txBox="1"/>
          <p:nvPr/>
        </p:nvSpPr>
        <p:spPr>
          <a:xfrm>
            <a:off x="4029361" y="1116584"/>
            <a:ext cx="9856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(precursor)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4380795-CC25-A816-98C3-1E5313F3B6C3}"/>
              </a:ext>
            </a:extLst>
          </p:cNvPr>
          <p:cNvSpPr txBox="1"/>
          <p:nvPr/>
        </p:nvSpPr>
        <p:spPr>
          <a:xfrm>
            <a:off x="4105506" y="1345650"/>
            <a:ext cx="98560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(cleaved)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EA714E6-A691-63AA-F190-18D27B9F5452}"/>
              </a:ext>
            </a:extLst>
          </p:cNvPr>
          <p:cNvCxnSpPr/>
          <p:nvPr/>
        </p:nvCxnSpPr>
        <p:spPr>
          <a:xfrm>
            <a:off x="4816430" y="1484728"/>
            <a:ext cx="134269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138A7C3-D3BA-BD45-BC9A-1E2FC75699C7}"/>
              </a:ext>
            </a:extLst>
          </p:cNvPr>
          <p:cNvCxnSpPr/>
          <p:nvPr/>
        </p:nvCxnSpPr>
        <p:spPr>
          <a:xfrm>
            <a:off x="4822526" y="1170784"/>
            <a:ext cx="134269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624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6A5B1A6D-3B71-A14F-0EE6-2B291AF51C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89" t="20583" r="21898" b="5812"/>
          <a:stretch/>
        </p:blipFill>
        <p:spPr>
          <a:xfrm>
            <a:off x="1386000" y="2469576"/>
            <a:ext cx="4484532" cy="389289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78C6CE3-7E3A-D9AB-F1F8-9E6323C220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855" t="21042" r="22526" b="6748"/>
          <a:stretch/>
        </p:blipFill>
        <p:spPr>
          <a:xfrm>
            <a:off x="6420056" y="2497932"/>
            <a:ext cx="4559685" cy="3864541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1C5347E7-F466-CEF6-393D-5C1D170CC8BB}"/>
              </a:ext>
            </a:extLst>
          </p:cNvPr>
          <p:cNvSpPr/>
          <p:nvPr/>
        </p:nvSpPr>
        <p:spPr>
          <a:xfrm>
            <a:off x="1990438" y="4259240"/>
            <a:ext cx="2703248" cy="33664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FB3BE12-DD4A-1664-00D7-F3725A5B5230}"/>
              </a:ext>
            </a:extLst>
          </p:cNvPr>
          <p:cNvSpPr txBox="1"/>
          <p:nvPr/>
        </p:nvSpPr>
        <p:spPr>
          <a:xfrm>
            <a:off x="4693685" y="4269831"/>
            <a:ext cx="77021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529D3413-A2D7-8B20-B079-5EBDA81C7045}"/>
              </a:ext>
            </a:extLst>
          </p:cNvPr>
          <p:cNvGrpSpPr/>
          <p:nvPr/>
        </p:nvGrpSpPr>
        <p:grpSpPr>
          <a:xfrm>
            <a:off x="1351670" y="2176016"/>
            <a:ext cx="1154472" cy="3282833"/>
            <a:chOff x="51376" y="2894737"/>
            <a:chExt cx="1230916" cy="3500208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12155D50-31FB-F6C5-68CC-FCA1447FFA88}"/>
                </a:ext>
              </a:extLst>
            </p:cNvPr>
            <p:cNvSpPr txBox="1"/>
            <p:nvPr/>
          </p:nvSpPr>
          <p:spPr>
            <a:xfrm>
              <a:off x="55776" y="3885889"/>
              <a:ext cx="856150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150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F456BEC-2085-4434-1644-0E625E86377A}"/>
                </a:ext>
              </a:extLst>
            </p:cNvPr>
            <p:cNvSpPr txBox="1"/>
            <p:nvPr/>
          </p:nvSpPr>
          <p:spPr>
            <a:xfrm>
              <a:off x="60178" y="4082906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C0990983-C8BF-1A15-8D3B-A93CC74BD913}"/>
                </a:ext>
              </a:extLst>
            </p:cNvPr>
            <p:cNvSpPr txBox="1"/>
            <p:nvPr/>
          </p:nvSpPr>
          <p:spPr>
            <a:xfrm>
              <a:off x="164483" y="4279669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75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C4E5FF1-0514-5D61-0949-49CFB2E8198D}"/>
                </a:ext>
              </a:extLst>
            </p:cNvPr>
            <p:cNvSpPr txBox="1"/>
            <p:nvPr/>
          </p:nvSpPr>
          <p:spPr>
            <a:xfrm>
              <a:off x="164483" y="4626741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F293D8C-B967-36AD-B0DF-007A7A26D1BD}"/>
                </a:ext>
              </a:extLst>
            </p:cNvPr>
            <p:cNvSpPr txBox="1"/>
            <p:nvPr/>
          </p:nvSpPr>
          <p:spPr>
            <a:xfrm>
              <a:off x="164483" y="4877377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37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D50194C6-9BF9-41C4-CC9F-DFC3C2578E1F}"/>
                </a:ext>
              </a:extLst>
            </p:cNvPr>
            <p:cNvSpPr txBox="1"/>
            <p:nvPr/>
          </p:nvSpPr>
          <p:spPr>
            <a:xfrm>
              <a:off x="426143" y="2894737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kDa</a:t>
              </a:r>
              <a:endParaRPr lang="en-US" dirty="0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B0CC64E-883E-2EDD-7253-5C94C07D8C93}"/>
                </a:ext>
              </a:extLst>
            </p:cNvPr>
            <p:cNvSpPr txBox="1"/>
            <p:nvPr/>
          </p:nvSpPr>
          <p:spPr>
            <a:xfrm>
              <a:off x="154453" y="5501739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25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B33E337-1BC6-A75C-657E-505A91FFEBD8}"/>
                </a:ext>
              </a:extLst>
            </p:cNvPr>
            <p:cNvSpPr txBox="1"/>
            <p:nvPr/>
          </p:nvSpPr>
          <p:spPr>
            <a:xfrm>
              <a:off x="149725" y="5698508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20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0AC6C3E-7D98-70AC-0FAC-78876481C516}"/>
                </a:ext>
              </a:extLst>
            </p:cNvPr>
            <p:cNvSpPr txBox="1"/>
            <p:nvPr/>
          </p:nvSpPr>
          <p:spPr>
            <a:xfrm>
              <a:off x="138646" y="6025613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15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29717B85-CB9C-BA69-C645-61AF639C22BF}"/>
                </a:ext>
              </a:extLst>
            </p:cNvPr>
            <p:cNvSpPr txBox="1"/>
            <p:nvPr/>
          </p:nvSpPr>
          <p:spPr>
            <a:xfrm>
              <a:off x="51376" y="3667207"/>
              <a:ext cx="856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250</a:t>
              </a:r>
            </a:p>
          </p:txBody>
        </p:sp>
      </p:grpSp>
      <p:sp>
        <p:nvSpPr>
          <p:cNvPr id="123" name="Rectangle 122">
            <a:extLst>
              <a:ext uri="{FF2B5EF4-FFF2-40B4-BE49-F238E27FC236}">
                <a16:creationId xmlns:a16="http://schemas.microsoft.com/office/drawing/2014/main" id="{BFEC5D44-F76D-C5E5-6A79-4BE5DF749DE5}"/>
              </a:ext>
            </a:extLst>
          </p:cNvPr>
          <p:cNvSpPr/>
          <p:nvPr/>
        </p:nvSpPr>
        <p:spPr>
          <a:xfrm>
            <a:off x="2020662" y="2983605"/>
            <a:ext cx="2673024" cy="26948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10FDCBE-1205-527F-9824-9A4D666BC25F}"/>
              </a:ext>
            </a:extLst>
          </p:cNvPr>
          <p:cNvSpPr txBox="1"/>
          <p:nvPr/>
        </p:nvSpPr>
        <p:spPr>
          <a:xfrm>
            <a:off x="4630655" y="2988889"/>
            <a:ext cx="85575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FASN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402A6D-89DC-48D7-3D82-7D29C0122017}"/>
              </a:ext>
            </a:extLst>
          </p:cNvPr>
          <p:cNvGrpSpPr/>
          <p:nvPr/>
        </p:nvGrpSpPr>
        <p:grpSpPr>
          <a:xfrm>
            <a:off x="4118431" y="500767"/>
            <a:ext cx="3679018" cy="1103675"/>
            <a:chOff x="4093514" y="1436958"/>
            <a:chExt cx="3679018" cy="110367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6CBE988-4C3B-B607-F8EC-2C0B584FEE6F}"/>
                </a:ext>
              </a:extLst>
            </p:cNvPr>
            <p:cNvSpPr txBox="1"/>
            <p:nvPr/>
          </p:nvSpPr>
          <p:spPr>
            <a:xfrm>
              <a:off x="4616763" y="1513812"/>
              <a:ext cx="16081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Chol-NTC-siRNA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CCFB751-19C7-EB28-0F1B-A713754F4802}"/>
                </a:ext>
              </a:extLst>
            </p:cNvPr>
            <p:cNvSpPr txBox="1"/>
            <p:nvPr/>
          </p:nvSpPr>
          <p:spPr>
            <a:xfrm>
              <a:off x="6045777" y="1521240"/>
              <a:ext cx="17267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FF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Chol-MCT1-siRNA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21F1EE8-D8DE-D4AD-2003-E163AE8AAD1C}"/>
                </a:ext>
              </a:extLst>
            </p:cNvPr>
            <p:cNvGrpSpPr/>
            <p:nvPr/>
          </p:nvGrpSpPr>
          <p:grpSpPr>
            <a:xfrm>
              <a:off x="4093514" y="1808800"/>
              <a:ext cx="3348420" cy="731833"/>
              <a:chOff x="3391889" y="2594545"/>
              <a:chExt cx="3348420" cy="731833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1815F7AF-E045-5EB7-CDA8-EF18CEE07B2E}"/>
                  </a:ext>
                </a:extLst>
              </p:cNvPr>
              <p:cNvGrpSpPr/>
              <p:nvPr/>
            </p:nvGrpSpPr>
            <p:grpSpPr>
              <a:xfrm>
                <a:off x="4258596" y="2642208"/>
                <a:ext cx="2481713" cy="670578"/>
                <a:chOff x="838983" y="6325307"/>
                <a:chExt cx="2566639" cy="803076"/>
              </a:xfrm>
            </p:grpSpPr>
            <p:pic>
              <p:nvPicPr>
                <p:cNvPr id="10" name="Picture 9">
                  <a:extLst>
                    <a:ext uri="{FF2B5EF4-FFF2-40B4-BE49-F238E27FC236}">
                      <a16:creationId xmlns:a16="http://schemas.microsoft.com/office/drawing/2014/main" id="{EB7389E4-B20B-73B0-7691-F095EBDC84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2971" t="30545" r="36661" b="63627"/>
                <a:stretch/>
              </p:blipFill>
              <p:spPr>
                <a:xfrm>
                  <a:off x="838983" y="6325307"/>
                  <a:ext cx="2564258" cy="266292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</p:pic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8F4B296F-F53F-1E1A-CCAF-9570AB87CF3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252" t="44866" r="33809" b="50149"/>
                <a:stretch/>
              </p:blipFill>
              <p:spPr>
                <a:xfrm>
                  <a:off x="840301" y="6851951"/>
                  <a:ext cx="2565321" cy="276432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</p:pic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71568DA6-4B08-543D-D86C-59732BF3F1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3244" t="34601" r="37274" b="60768"/>
                <a:stretch/>
              </p:blipFill>
              <p:spPr>
                <a:xfrm>
                  <a:off x="840221" y="6607799"/>
                  <a:ext cx="2564258" cy="229393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</p:pic>
          </p:grp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6D31E756-3E88-24B9-46A4-A89F73CBCD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62715" y="2642203"/>
                <a:ext cx="0" cy="677721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8D78073-01DA-1990-CA93-33021F6B5E54}"/>
                  </a:ext>
                </a:extLst>
              </p:cNvPr>
              <p:cNvSpPr txBox="1"/>
              <p:nvPr/>
            </p:nvSpPr>
            <p:spPr>
              <a:xfrm>
                <a:off x="3499134" y="2822824"/>
                <a:ext cx="1076525" cy="278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ACLY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F9FC437-A7D8-6F6A-685D-D73E59962CF9}"/>
                  </a:ext>
                </a:extLst>
              </p:cNvPr>
              <p:cNvSpPr txBox="1"/>
              <p:nvPr/>
            </p:nvSpPr>
            <p:spPr>
              <a:xfrm>
                <a:off x="3492253" y="2594545"/>
                <a:ext cx="1076525" cy="278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FASN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74BBF9F-6C65-EF14-EF46-56D5B3D55F59}"/>
                  </a:ext>
                </a:extLst>
              </p:cNvPr>
              <p:cNvSpPr txBox="1"/>
              <p:nvPr/>
            </p:nvSpPr>
            <p:spPr>
              <a:xfrm>
                <a:off x="3391889" y="3047444"/>
                <a:ext cx="1076525" cy="278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GAPDH</a:t>
                </a: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F128AD5-E617-B387-A72D-60B672304784}"/>
                </a:ext>
              </a:extLst>
            </p:cNvPr>
            <p:cNvSpPr txBox="1"/>
            <p:nvPr/>
          </p:nvSpPr>
          <p:spPr>
            <a:xfrm>
              <a:off x="4296023" y="1436958"/>
              <a:ext cx="31960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EA028F88-20F3-C4C2-B5CA-DEA000065F12}"/>
              </a:ext>
            </a:extLst>
          </p:cNvPr>
          <p:cNvSpPr txBox="1"/>
          <p:nvPr/>
        </p:nvSpPr>
        <p:spPr>
          <a:xfrm>
            <a:off x="9770691" y="3037584"/>
            <a:ext cx="85575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B9E5975-2A58-AFEC-D8BB-D2921190C641}"/>
              </a:ext>
            </a:extLst>
          </p:cNvPr>
          <p:cNvSpPr txBox="1"/>
          <p:nvPr/>
        </p:nvSpPr>
        <p:spPr>
          <a:xfrm>
            <a:off x="9770690" y="3254751"/>
            <a:ext cx="85575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ED290C4-8F1C-2EEB-8C24-31D2F2FD7122}"/>
              </a:ext>
            </a:extLst>
          </p:cNvPr>
          <p:cNvSpPr txBox="1"/>
          <p:nvPr/>
        </p:nvSpPr>
        <p:spPr>
          <a:xfrm>
            <a:off x="9807598" y="4416025"/>
            <a:ext cx="85575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43EE70F-E09A-711B-2991-03121FA1AB21}"/>
              </a:ext>
            </a:extLst>
          </p:cNvPr>
          <p:cNvSpPr/>
          <p:nvPr/>
        </p:nvSpPr>
        <p:spPr>
          <a:xfrm>
            <a:off x="7139231" y="3254751"/>
            <a:ext cx="2678758" cy="2575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91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A paper with a test results&#10;&#10;Description automatically generated with medium confidence">
            <a:extLst>
              <a:ext uri="{FF2B5EF4-FFF2-40B4-BE49-F238E27FC236}">
                <a16:creationId xmlns:a16="http://schemas.microsoft.com/office/drawing/2014/main" id="{3E2771A4-0ABF-17F9-0E41-B7CB534E2E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72" t="15975" r="17760" b="10821"/>
          <a:stretch/>
        </p:blipFill>
        <p:spPr>
          <a:xfrm>
            <a:off x="1855045" y="2658330"/>
            <a:ext cx="4076228" cy="3424335"/>
          </a:xfrm>
          <a:prstGeom prst="rect">
            <a:avLst/>
          </a:prstGeom>
        </p:spPr>
      </p:pic>
      <p:pic>
        <p:nvPicPr>
          <p:cNvPr id="37" name="Picture 36" descr="A white paper with black lines&#10;&#10;Description automatically generated">
            <a:extLst>
              <a:ext uri="{FF2B5EF4-FFF2-40B4-BE49-F238E27FC236}">
                <a16:creationId xmlns:a16="http://schemas.microsoft.com/office/drawing/2014/main" id="{A6CA5BC3-BA9D-C81E-AF87-80C1609BB8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697" t="19378" r="17235" b="4008"/>
          <a:stretch/>
        </p:blipFill>
        <p:spPr>
          <a:xfrm>
            <a:off x="6096000" y="2663742"/>
            <a:ext cx="3828007" cy="3365632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1C5347E7-F466-CEF6-393D-5C1D170CC8BB}"/>
              </a:ext>
            </a:extLst>
          </p:cNvPr>
          <p:cNvSpPr/>
          <p:nvPr/>
        </p:nvSpPr>
        <p:spPr>
          <a:xfrm>
            <a:off x="2485043" y="4566342"/>
            <a:ext cx="2993766" cy="336642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FB3BE12-DD4A-1664-00D7-F3725A5B5230}"/>
              </a:ext>
            </a:extLst>
          </p:cNvPr>
          <p:cNvSpPr txBox="1"/>
          <p:nvPr/>
        </p:nvSpPr>
        <p:spPr>
          <a:xfrm>
            <a:off x="4971127" y="4933782"/>
            <a:ext cx="77021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SCD1</a:t>
            </a: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529D3413-A2D7-8B20-B079-5EBDA81C7045}"/>
              </a:ext>
            </a:extLst>
          </p:cNvPr>
          <p:cNvGrpSpPr/>
          <p:nvPr/>
        </p:nvGrpSpPr>
        <p:grpSpPr>
          <a:xfrm>
            <a:off x="1682063" y="2929716"/>
            <a:ext cx="1204469" cy="2603244"/>
            <a:chOff x="51376" y="3337099"/>
            <a:chExt cx="1284224" cy="2775620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12155D50-31FB-F6C5-68CC-FCA1447FFA88}"/>
                </a:ext>
              </a:extLst>
            </p:cNvPr>
            <p:cNvSpPr txBox="1"/>
            <p:nvPr/>
          </p:nvSpPr>
          <p:spPr>
            <a:xfrm>
              <a:off x="55776" y="3885889"/>
              <a:ext cx="856150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150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F456BEC-2085-4434-1644-0E625E86377A}"/>
                </a:ext>
              </a:extLst>
            </p:cNvPr>
            <p:cNvSpPr txBox="1"/>
            <p:nvPr/>
          </p:nvSpPr>
          <p:spPr>
            <a:xfrm>
              <a:off x="60178" y="4206430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C0990983-C8BF-1A15-8D3B-A93CC74BD913}"/>
                </a:ext>
              </a:extLst>
            </p:cNvPr>
            <p:cNvSpPr txBox="1"/>
            <p:nvPr/>
          </p:nvSpPr>
          <p:spPr>
            <a:xfrm>
              <a:off x="164483" y="4403192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75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C4E5FF1-0514-5D61-0949-49CFB2E8198D}"/>
                </a:ext>
              </a:extLst>
            </p:cNvPr>
            <p:cNvSpPr txBox="1"/>
            <p:nvPr/>
          </p:nvSpPr>
          <p:spPr>
            <a:xfrm>
              <a:off x="197403" y="4713176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F293D8C-B967-36AD-B0DF-007A7A26D1BD}"/>
                </a:ext>
              </a:extLst>
            </p:cNvPr>
            <p:cNvSpPr txBox="1"/>
            <p:nvPr/>
          </p:nvSpPr>
          <p:spPr>
            <a:xfrm>
              <a:off x="197403" y="4963812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37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D50194C6-9BF9-41C4-CC9F-DFC3C2578E1F}"/>
                </a:ext>
              </a:extLst>
            </p:cNvPr>
            <p:cNvSpPr txBox="1"/>
            <p:nvPr/>
          </p:nvSpPr>
          <p:spPr>
            <a:xfrm>
              <a:off x="479451" y="3337099"/>
              <a:ext cx="856149" cy="2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kDa</a:t>
              </a:r>
              <a:endParaRPr lang="en-US" dirty="0"/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B0CC64E-883E-2EDD-7253-5C94C07D8C93}"/>
                </a:ext>
              </a:extLst>
            </p:cNvPr>
            <p:cNvSpPr txBox="1"/>
            <p:nvPr/>
          </p:nvSpPr>
          <p:spPr>
            <a:xfrm>
              <a:off x="202131" y="5219513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25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B33E337-1BC6-A75C-657E-505A91FFEBD8}"/>
                </a:ext>
              </a:extLst>
            </p:cNvPr>
            <p:cNvSpPr txBox="1"/>
            <p:nvPr/>
          </p:nvSpPr>
          <p:spPr>
            <a:xfrm>
              <a:off x="197403" y="5416282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20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0AC6C3E-7D98-70AC-0FAC-78876481C516}"/>
                </a:ext>
              </a:extLst>
            </p:cNvPr>
            <p:cNvSpPr txBox="1"/>
            <p:nvPr/>
          </p:nvSpPr>
          <p:spPr>
            <a:xfrm>
              <a:off x="186324" y="5743387"/>
              <a:ext cx="856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15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29717B85-CB9C-BA69-C645-61AF639C22BF}"/>
                </a:ext>
              </a:extLst>
            </p:cNvPr>
            <p:cNvSpPr txBox="1"/>
            <p:nvPr/>
          </p:nvSpPr>
          <p:spPr>
            <a:xfrm>
              <a:off x="51376" y="3667207"/>
              <a:ext cx="8561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250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E402A6D-89DC-48D7-3D82-7D29C0122017}"/>
              </a:ext>
            </a:extLst>
          </p:cNvPr>
          <p:cNvGrpSpPr/>
          <p:nvPr/>
        </p:nvGrpSpPr>
        <p:grpSpPr>
          <a:xfrm>
            <a:off x="4239736" y="691053"/>
            <a:ext cx="3586459" cy="888117"/>
            <a:chOff x="4195460" y="2148463"/>
            <a:chExt cx="3586459" cy="888117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6CBE988-4C3B-B607-F8EC-2C0B584FEE6F}"/>
                </a:ext>
              </a:extLst>
            </p:cNvPr>
            <p:cNvSpPr txBox="1"/>
            <p:nvPr/>
          </p:nvSpPr>
          <p:spPr>
            <a:xfrm>
              <a:off x="4626150" y="2225317"/>
              <a:ext cx="16081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Chol-NTC-siRNA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CCFB751-19C7-EB28-0F1B-A713754F4802}"/>
                </a:ext>
              </a:extLst>
            </p:cNvPr>
            <p:cNvSpPr txBox="1"/>
            <p:nvPr/>
          </p:nvSpPr>
          <p:spPr>
            <a:xfrm>
              <a:off x="6055164" y="2232745"/>
              <a:ext cx="17267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FF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Chol-MCT1-siRNA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F8EFF23-E589-9EB5-ACE3-F0B7A2230CC7}"/>
                </a:ext>
              </a:extLst>
            </p:cNvPr>
            <p:cNvGrpSpPr/>
            <p:nvPr/>
          </p:nvGrpSpPr>
          <p:grpSpPr>
            <a:xfrm>
              <a:off x="4195460" y="2552081"/>
              <a:ext cx="3253507" cy="484499"/>
              <a:chOff x="35769" y="7017102"/>
              <a:chExt cx="3364845" cy="484499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F02D1BC2-942E-D5BD-E746-624A73439B77}"/>
                  </a:ext>
                </a:extLst>
              </p:cNvPr>
              <p:cNvGrpSpPr/>
              <p:nvPr/>
            </p:nvGrpSpPr>
            <p:grpSpPr>
              <a:xfrm>
                <a:off x="837846" y="7074184"/>
                <a:ext cx="2562768" cy="396265"/>
                <a:chOff x="835711" y="7277788"/>
                <a:chExt cx="2562768" cy="446066"/>
              </a:xfrm>
            </p:grpSpPr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F12CC998-07C3-1414-5030-CCA41F4F85B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956" t="56778" r="24471" b="36039"/>
                <a:stretch/>
              </p:blipFill>
              <p:spPr>
                <a:xfrm>
                  <a:off x="836356" y="7277788"/>
                  <a:ext cx="2562123" cy="234262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</p:pic>
            <p:pic>
              <p:nvPicPr>
                <p:cNvPr id="29" name="Picture 28">
                  <a:extLst>
                    <a:ext uri="{FF2B5EF4-FFF2-40B4-BE49-F238E27FC236}">
                      <a16:creationId xmlns:a16="http://schemas.microsoft.com/office/drawing/2014/main" id="{E43DE035-8BBD-2905-2A5B-3A6EF663BC4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8333" t="72937" r="23002" b="21722"/>
                <a:stretch/>
              </p:blipFill>
              <p:spPr>
                <a:xfrm>
                  <a:off x="835711" y="7514441"/>
                  <a:ext cx="2562119" cy="209413"/>
                </a:xfrm>
                <a:prstGeom prst="rect">
                  <a:avLst/>
                </a:prstGeom>
                <a:ln w="12700">
                  <a:solidFill>
                    <a:schemeClr val="tx1"/>
                  </a:solidFill>
                </a:ln>
              </p:spPr>
            </p:pic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D03C80A-C083-C6DE-5BDD-202E08E7434A}"/>
                  </a:ext>
                </a:extLst>
              </p:cNvPr>
              <p:cNvSpPr txBox="1"/>
              <p:nvPr/>
            </p:nvSpPr>
            <p:spPr>
              <a:xfrm>
                <a:off x="35769" y="7017102"/>
                <a:ext cx="1121489" cy="278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SCD1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7E6E853-1DF2-67B2-9EA0-0208AC0457D7}"/>
                  </a:ext>
                </a:extLst>
              </p:cNvPr>
              <p:cNvSpPr txBox="1"/>
              <p:nvPr/>
            </p:nvSpPr>
            <p:spPr>
              <a:xfrm>
                <a:off x="173718" y="7222667"/>
                <a:ext cx="1121490" cy="278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Arial" panose="020B0604020202020204" pitchFamily="34" charset="0"/>
                    <a:cs typeface="Arial" panose="020B0604020202020204" pitchFamily="34" charset="0"/>
                    <a:sym typeface="Wingdings" panose="05000000000000000000" pitchFamily="2" charset="2"/>
                  </a:rPr>
                  <a:t>H3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DCFF3C74-0F05-0A01-AFC6-025157B05E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7403" y="7074184"/>
                <a:ext cx="0" cy="39436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F128AD5-E617-B387-A72D-60B672304784}"/>
                </a:ext>
              </a:extLst>
            </p:cNvPr>
            <p:cNvSpPr txBox="1"/>
            <p:nvPr/>
          </p:nvSpPr>
          <p:spPr>
            <a:xfrm>
              <a:off x="4305410" y="2148463"/>
              <a:ext cx="31960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743EE70F-E09A-711B-2991-03121FA1AB21}"/>
              </a:ext>
            </a:extLst>
          </p:cNvPr>
          <p:cNvSpPr/>
          <p:nvPr/>
        </p:nvSpPr>
        <p:spPr>
          <a:xfrm>
            <a:off x="6670624" y="4999691"/>
            <a:ext cx="2900092" cy="2575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713B83C-0AFF-1A31-1925-9F775218D80F}"/>
              </a:ext>
            </a:extLst>
          </p:cNvPr>
          <p:cNvSpPr txBox="1"/>
          <p:nvPr/>
        </p:nvSpPr>
        <p:spPr>
          <a:xfrm>
            <a:off x="9153792" y="5257210"/>
            <a:ext cx="77021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</a:p>
        </p:txBody>
      </p:sp>
    </p:spTree>
    <p:extLst>
      <p:ext uri="{BB962C8B-B14F-4D97-AF65-F5344CB8AC3E}">
        <p14:creationId xmlns:p14="http://schemas.microsoft.com/office/powerpoint/2010/main" val="158454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65</Words>
  <Application>Microsoft Macintosh PowerPoint</Application>
  <PresentationFormat>Widescreen</PresentationFormat>
  <Paragraphs>61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Min, Kyounghee</dc:creator>
  <cp:lastModifiedBy>Min, Kyounghee</cp:lastModifiedBy>
  <cp:revision>4</cp:revision>
  <dcterms:created xsi:type="dcterms:W3CDTF">2024-01-29T00:20:33Z</dcterms:created>
  <dcterms:modified xsi:type="dcterms:W3CDTF">2024-01-31T08:33:45Z</dcterms:modified>
</cp:coreProperties>
</file>