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DE1EB7-BA32-A841-919D-11F39D2FB525}" v="35" dt="2024-01-31T06:11:25.6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24"/>
    <p:restoredTop sz="96327"/>
  </p:normalViewPr>
  <p:slideViewPr>
    <p:cSldViewPr snapToGrid="0">
      <p:cViewPr varScale="1">
        <p:scale>
          <a:sx n="123" d="100"/>
          <a:sy n="123" d="100"/>
        </p:scale>
        <p:origin x="94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younghee Min" userId="f681a725-385e-4c4e-be43-fb4c0338532a" providerId="ADAL" clId="{F143CDCE-6BCD-4D0D-A6E2-3C89D63E40D8}"/>
    <pc:docChg chg="undo custSel addSld delSld modSld">
      <pc:chgData name="Kyounghee Min" userId="f681a725-385e-4c4e-be43-fb4c0338532a" providerId="ADAL" clId="{F143CDCE-6BCD-4D0D-A6E2-3C89D63E40D8}" dt="2024-01-29T23:17:11.724" v="108" actId="47"/>
      <pc:docMkLst>
        <pc:docMk/>
      </pc:docMkLst>
      <pc:sldChg chg="addSp delSp modSp mod">
        <pc:chgData name="Kyounghee Min" userId="f681a725-385e-4c4e-be43-fb4c0338532a" providerId="ADAL" clId="{F143CDCE-6BCD-4D0D-A6E2-3C89D63E40D8}" dt="2024-01-29T21:53:20.580" v="107" actId="478"/>
        <pc:sldMkLst>
          <pc:docMk/>
          <pc:sldMk cId="3166889103" sldId="257"/>
        </pc:sldMkLst>
        <pc:spChg chg="add mod">
          <ac:chgData name="Kyounghee Min" userId="f681a725-385e-4c4e-be43-fb4c0338532a" providerId="ADAL" clId="{F143CDCE-6BCD-4D0D-A6E2-3C89D63E40D8}" dt="2024-01-29T17:35:33.980" v="106" actId="1076"/>
          <ac:spMkLst>
            <pc:docMk/>
            <pc:sldMk cId="3166889103" sldId="257"/>
            <ac:spMk id="2" creationId="{D0C34705-616B-4592-F057-336DD4499BBF}"/>
          </ac:spMkLst>
        </pc:spChg>
        <pc:spChg chg="mod">
          <ac:chgData name="Kyounghee Min" userId="f681a725-385e-4c4e-be43-fb4c0338532a" providerId="ADAL" clId="{F143CDCE-6BCD-4D0D-A6E2-3C89D63E40D8}" dt="2024-01-29T17:21:11.577" v="23" actId="164"/>
          <ac:spMkLst>
            <pc:docMk/>
            <pc:sldMk cId="3166889103" sldId="257"/>
            <ac:spMk id="6" creationId="{43C10EC3-C34F-5CA5-D0F2-D68CDDAB0EBB}"/>
          </ac:spMkLst>
        </pc:spChg>
        <pc:spChg chg="mod">
          <ac:chgData name="Kyounghee Min" userId="f681a725-385e-4c4e-be43-fb4c0338532a" providerId="ADAL" clId="{F143CDCE-6BCD-4D0D-A6E2-3C89D63E40D8}" dt="2024-01-29T17:29:54.902" v="91" actId="207"/>
          <ac:spMkLst>
            <pc:docMk/>
            <pc:sldMk cId="3166889103" sldId="257"/>
            <ac:spMk id="10" creationId="{59311CAB-5CFF-102E-49A2-298A5A65CCCF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11" creationId="{7EE3BA55-26BC-4471-C93D-4AC270C16034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12" creationId="{8460E09E-123A-CDA2-BFB9-505DFFA11A8D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13" creationId="{C6195F29-3440-E1D0-2765-ABB7AAED5A75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14" creationId="{9F51C562-08AA-6CEB-AF0B-20AB90C9CE30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15" creationId="{C200FFC6-B8EC-F84C-15E5-20F608D963E7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16" creationId="{C573378A-7F59-A6C5-C6D4-D8029CB6BF63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17" creationId="{EE41AC92-B4D9-C3D4-A3A7-595391402363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18" creationId="{C597DA9F-6D57-E31F-7FE3-3D7446F9B8ED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19" creationId="{CC00D447-6457-7D7A-BD53-F8CFA56CF6A8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20" creationId="{66366159-AC42-4D95-CD52-4DBF38FD98B2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21" creationId="{22E6367A-0F96-106F-AA39-1DCA3AD72FBB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22" creationId="{712FA8E2-BD4A-1591-A68A-AA1DD2F3F5F4}"/>
          </ac:spMkLst>
        </pc:spChg>
        <pc:spChg chg="mod">
          <ac:chgData name="Kyounghee Min" userId="f681a725-385e-4c4e-be43-fb4c0338532a" providerId="ADAL" clId="{F143CDCE-6BCD-4D0D-A6E2-3C89D63E40D8}" dt="2024-01-29T17:19:56.389" v="5"/>
          <ac:spMkLst>
            <pc:docMk/>
            <pc:sldMk cId="3166889103" sldId="257"/>
            <ac:spMk id="23" creationId="{7A019D66-2E7B-256E-2935-5084A0582B02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24" creationId="{3EDBC823-3995-BEB6-E2D1-1FB0338E95A5}"/>
          </ac:spMkLst>
        </pc:spChg>
        <pc:spChg chg="mod">
          <ac:chgData name="Kyounghee Min" userId="f681a725-385e-4c4e-be43-fb4c0338532a" providerId="ADAL" clId="{F143CDCE-6BCD-4D0D-A6E2-3C89D63E40D8}" dt="2024-01-29T17:19:56.389" v="5"/>
          <ac:spMkLst>
            <pc:docMk/>
            <pc:sldMk cId="3166889103" sldId="257"/>
            <ac:spMk id="25" creationId="{D6FEF510-1257-5C78-59E0-C4665EB419D9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26" creationId="{20A9954A-3C8A-E73E-26EE-080604085E44}"/>
          </ac:spMkLst>
        </pc:spChg>
        <pc:spChg chg="mod">
          <ac:chgData name="Kyounghee Min" userId="f681a725-385e-4c4e-be43-fb4c0338532a" providerId="ADAL" clId="{F143CDCE-6BCD-4D0D-A6E2-3C89D63E40D8}" dt="2024-01-29T17:29:56.582" v="92" actId="207"/>
          <ac:spMkLst>
            <pc:docMk/>
            <pc:sldMk cId="3166889103" sldId="257"/>
            <ac:spMk id="27" creationId="{F8E55B95-8727-EBA7-9AD8-60612877E781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28" creationId="{71F92975-E117-99A7-26F4-C3C49E9C51CB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29" creationId="{EDF20A0E-2829-C744-EE42-AF19C71C1F0E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30" creationId="{80200579-4B0F-E95B-C9F7-D51A641BC958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31" creationId="{0531B8F5-83E3-1021-64D8-0B633DBCAD5A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32" creationId="{8A5A9B8E-E5A0-0159-C2DF-17F06BF22954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33" creationId="{6C540F9E-A065-CB14-2D95-DBC956BBFBFF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34" creationId="{ECCA0FA2-5F51-BBC3-B114-8AA70810C206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36" creationId="{ECB936BB-96F4-308D-F8D1-391EEB58CC42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37" creationId="{2791191D-DBEC-E463-14D7-417B5F4DE004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38" creationId="{9E1CEA83-9C1E-557C-4A05-3ED41125D355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39" creationId="{626EE301-E95D-2E07-BFE9-2D2A3C39B9DC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40" creationId="{1D299FFC-40DB-9C6B-7E09-ED13425D067A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41" creationId="{B30114CA-7142-C5A7-7399-2B4ECE2F014C}"/>
          </ac:spMkLst>
        </pc:spChg>
        <pc:spChg chg="mod">
          <ac:chgData name="Kyounghee Min" userId="f681a725-385e-4c4e-be43-fb4c0338532a" providerId="ADAL" clId="{F143CDCE-6BCD-4D0D-A6E2-3C89D63E40D8}" dt="2024-01-29T17:21:47.649" v="40" actId="164"/>
          <ac:spMkLst>
            <pc:docMk/>
            <pc:sldMk cId="3166889103" sldId="257"/>
            <ac:spMk id="42" creationId="{AD664D61-194D-2BEB-25B8-52B392638C3F}"/>
          </ac:spMkLst>
        </pc:spChg>
        <pc:spChg chg="mod">
          <ac:chgData name="Kyounghee Min" userId="f681a725-385e-4c4e-be43-fb4c0338532a" providerId="ADAL" clId="{F143CDCE-6BCD-4D0D-A6E2-3C89D63E40D8}" dt="2024-01-29T17:21:47.649" v="40" actId="164"/>
          <ac:spMkLst>
            <pc:docMk/>
            <pc:sldMk cId="3166889103" sldId="257"/>
            <ac:spMk id="43" creationId="{E617C16B-62EC-DC65-F23F-E3E19C02F5DB}"/>
          </ac:spMkLst>
        </pc:spChg>
        <pc:spChg chg="mod">
          <ac:chgData name="Kyounghee Min" userId="f681a725-385e-4c4e-be43-fb4c0338532a" providerId="ADAL" clId="{F143CDCE-6BCD-4D0D-A6E2-3C89D63E40D8}" dt="2024-01-29T17:19:56.389" v="5"/>
          <ac:spMkLst>
            <pc:docMk/>
            <pc:sldMk cId="3166889103" sldId="257"/>
            <ac:spMk id="44" creationId="{E269E988-0E6D-5217-4BE0-1A0C3E3563A5}"/>
          </ac:spMkLst>
        </pc:spChg>
        <pc:spChg chg="mod">
          <ac:chgData name="Kyounghee Min" userId="f681a725-385e-4c4e-be43-fb4c0338532a" providerId="ADAL" clId="{F143CDCE-6BCD-4D0D-A6E2-3C89D63E40D8}" dt="2024-01-29T17:23:05.053" v="58" actId="1076"/>
          <ac:spMkLst>
            <pc:docMk/>
            <pc:sldMk cId="3166889103" sldId="257"/>
            <ac:spMk id="47" creationId="{0CC61E6E-0D27-2A26-EA26-D44BCD9B0ED6}"/>
          </ac:spMkLst>
        </pc:spChg>
        <pc:spChg chg="mod">
          <ac:chgData name="Kyounghee Min" userId="f681a725-385e-4c4e-be43-fb4c0338532a" providerId="ADAL" clId="{F143CDCE-6BCD-4D0D-A6E2-3C89D63E40D8}" dt="2024-01-29T17:23:07.798" v="59" actId="1076"/>
          <ac:spMkLst>
            <pc:docMk/>
            <pc:sldMk cId="3166889103" sldId="257"/>
            <ac:spMk id="48" creationId="{7D8D57C6-9B6C-E17C-545B-C5A83541F2E3}"/>
          </ac:spMkLst>
        </pc:spChg>
        <pc:spChg chg="mod">
          <ac:chgData name="Kyounghee Min" userId="f681a725-385e-4c4e-be43-fb4c0338532a" providerId="ADAL" clId="{F143CDCE-6BCD-4D0D-A6E2-3C89D63E40D8}" dt="2024-01-29T17:19:56.389" v="5"/>
          <ac:spMkLst>
            <pc:docMk/>
            <pc:sldMk cId="3166889103" sldId="257"/>
            <ac:spMk id="53" creationId="{CAA44E61-5DF4-C31D-1990-89CF7756DD5F}"/>
          </ac:spMkLst>
        </pc:spChg>
        <pc:spChg chg="del mod">
          <ac:chgData name="Kyounghee Min" userId="f681a725-385e-4c4e-be43-fb4c0338532a" providerId="ADAL" clId="{F143CDCE-6BCD-4D0D-A6E2-3C89D63E40D8}" dt="2024-01-29T17:35:00.382" v="94" actId="478"/>
          <ac:spMkLst>
            <pc:docMk/>
            <pc:sldMk cId="3166889103" sldId="257"/>
            <ac:spMk id="55" creationId="{DA20F999-784C-23AC-C6C6-A9DE99B8C56D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56" creationId="{D54E757E-9BF9-309D-8F41-834C6003BBF3}"/>
          </ac:spMkLst>
        </pc:spChg>
        <pc:spChg chg="del mod">
          <ac:chgData name="Kyounghee Min" userId="f681a725-385e-4c4e-be43-fb4c0338532a" providerId="ADAL" clId="{F143CDCE-6BCD-4D0D-A6E2-3C89D63E40D8}" dt="2024-01-29T17:35:00.382" v="94" actId="478"/>
          <ac:spMkLst>
            <pc:docMk/>
            <pc:sldMk cId="3166889103" sldId="257"/>
            <ac:spMk id="57" creationId="{975ED010-9920-A71E-DF2D-F856C14EB7B2}"/>
          </ac:spMkLst>
        </pc:spChg>
        <pc:spChg chg="mod">
          <ac:chgData name="Kyounghee Min" userId="f681a725-385e-4c4e-be43-fb4c0338532a" providerId="ADAL" clId="{F143CDCE-6BCD-4D0D-A6E2-3C89D63E40D8}" dt="2024-01-29T17:22:58.890" v="56" actId="164"/>
          <ac:spMkLst>
            <pc:docMk/>
            <pc:sldMk cId="3166889103" sldId="257"/>
            <ac:spMk id="59" creationId="{26EF95AD-748B-441B-4384-523ECBB55BDF}"/>
          </ac:spMkLst>
        </pc:spChg>
        <pc:spChg chg="mod">
          <ac:chgData name="Kyounghee Min" userId="f681a725-385e-4c4e-be43-fb4c0338532a" providerId="ADAL" clId="{F143CDCE-6BCD-4D0D-A6E2-3C89D63E40D8}" dt="2024-01-29T17:21:52.481" v="41" actId="164"/>
          <ac:spMkLst>
            <pc:docMk/>
            <pc:sldMk cId="3166889103" sldId="257"/>
            <ac:spMk id="60" creationId="{47C55554-E101-BE9E-CF9E-6D1A47AFB289}"/>
          </ac:spMkLst>
        </pc:spChg>
        <pc:spChg chg="mod">
          <ac:chgData name="Kyounghee Min" userId="f681a725-385e-4c4e-be43-fb4c0338532a" providerId="ADAL" clId="{F143CDCE-6BCD-4D0D-A6E2-3C89D63E40D8}" dt="2024-01-29T17:23:15.854" v="62" actId="1076"/>
          <ac:spMkLst>
            <pc:docMk/>
            <pc:sldMk cId="3166889103" sldId="257"/>
            <ac:spMk id="61" creationId="{C337CCE2-B56F-EEEF-40CF-BA0A2824D67B}"/>
          </ac:spMkLst>
        </pc:spChg>
        <pc:spChg chg="mod">
          <ac:chgData name="Kyounghee Min" userId="f681a725-385e-4c4e-be43-fb4c0338532a" providerId="ADAL" clId="{F143CDCE-6BCD-4D0D-A6E2-3C89D63E40D8}" dt="2024-01-29T17:23:17.829" v="66" actId="1035"/>
          <ac:spMkLst>
            <pc:docMk/>
            <pc:sldMk cId="3166889103" sldId="257"/>
            <ac:spMk id="62" creationId="{79E01D69-095B-BFC1-C5F2-F2888258AF1D}"/>
          </ac:spMkLst>
        </pc:spChg>
        <pc:spChg chg="add del mod">
          <ac:chgData name="Kyounghee Min" userId="f681a725-385e-4c4e-be43-fb4c0338532a" providerId="ADAL" clId="{F143CDCE-6BCD-4D0D-A6E2-3C89D63E40D8}" dt="2024-01-29T17:29:33.218" v="89" actId="207"/>
          <ac:spMkLst>
            <pc:docMk/>
            <pc:sldMk cId="3166889103" sldId="257"/>
            <ac:spMk id="64" creationId="{567560C9-1C58-7EC7-F919-5F2F6D3319F3}"/>
          </ac:spMkLst>
        </pc:spChg>
        <pc:spChg chg="add mod">
          <ac:chgData name="Kyounghee Min" userId="f681a725-385e-4c4e-be43-fb4c0338532a" providerId="ADAL" clId="{F143CDCE-6BCD-4D0D-A6E2-3C89D63E40D8}" dt="2024-01-29T17:21:44.329" v="39" actId="164"/>
          <ac:spMkLst>
            <pc:docMk/>
            <pc:sldMk cId="3166889103" sldId="257"/>
            <ac:spMk id="66" creationId="{3E3A9250-2474-D745-F8E9-B16FD6A2E143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69" creationId="{4E604543-ECFA-142C-AC91-F7D7B4C16FEE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70" creationId="{3536273B-E26F-62F2-BD2C-05BD7B093482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71" creationId="{1B7B88BB-41C8-6C2C-3AB8-39E546785947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72" creationId="{B6BE33DE-5139-A17A-9B6B-8B76C7C3CA90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73" creationId="{E42C1029-E4FC-D479-9143-DD1E76E36998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74" creationId="{505B1A49-38D2-5E76-2794-31D79B7C393B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75" creationId="{FA6CB7D2-F653-8A14-C36D-B305DF7C2C38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76" creationId="{31CD0526-325E-5735-A12B-FDC3F3B5A193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77" creationId="{A2BBE7E3-4C33-2669-2E3D-89FBCCB48AFE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78" creationId="{4D751DD7-E820-7FDA-6493-715525C7BB00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79" creationId="{4F269B73-81CA-E5F5-7170-040FBD36D763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80" creationId="{476ECD07-F5E5-B3A1-E0BC-BCF57ECE7EEF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81" creationId="{D9536FE9-B483-E4C5-F1D7-BE1B6587446D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82" creationId="{6D4056AB-BCAF-8D42-E51E-E9D42D61C36E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83" creationId="{721FE61A-9F69-4ED4-CB8F-F91A3FC183E6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84" creationId="{40F644DC-7BF0-5CBA-01A6-7FD401312749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87" creationId="{69387BB5-8F5C-497F-E108-27950DAEF7E9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88" creationId="{8E3A7A82-DD8B-334C-3BC2-6745044B9BB3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89" creationId="{D2442A01-2D99-3872-A163-11DBF9B8107C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90" creationId="{F28F30C5-7B00-2CC4-F352-A274D2D6F424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91" creationId="{93E32909-67EA-F303-949B-59B8CA626664}"/>
          </ac:spMkLst>
        </pc:spChg>
        <pc:spChg chg="mod">
          <ac:chgData name="Kyounghee Min" userId="f681a725-385e-4c4e-be43-fb4c0338532a" providerId="ADAL" clId="{F143CDCE-6BCD-4D0D-A6E2-3C89D63E40D8}" dt="2024-01-29T17:23:33.888" v="67" actId="164"/>
          <ac:spMkLst>
            <pc:docMk/>
            <pc:sldMk cId="3166889103" sldId="257"/>
            <ac:spMk id="92" creationId="{81E414EF-F892-23CE-F52A-8B83F407D00C}"/>
          </ac:spMkLst>
        </pc:spChg>
        <pc:spChg chg="add mod">
          <ac:chgData name="Kyounghee Min" userId="f681a725-385e-4c4e-be43-fb4c0338532a" providerId="ADAL" clId="{F143CDCE-6BCD-4D0D-A6E2-3C89D63E40D8}" dt="2024-01-29T17:22:54.919" v="55" actId="164"/>
          <ac:spMkLst>
            <pc:docMk/>
            <pc:sldMk cId="3166889103" sldId="257"/>
            <ac:spMk id="93" creationId="{38A4A979-13D2-D534-B33A-24386736B876}"/>
          </ac:spMkLst>
        </pc:spChg>
        <pc:spChg chg="del mod">
          <ac:chgData name="Kyounghee Min" userId="f681a725-385e-4c4e-be43-fb4c0338532a" providerId="ADAL" clId="{F143CDCE-6BCD-4D0D-A6E2-3C89D63E40D8}" dt="2024-01-29T17:21:22.803" v="29" actId="21"/>
          <ac:spMkLst>
            <pc:docMk/>
            <pc:sldMk cId="3166889103" sldId="257"/>
            <ac:spMk id="95" creationId="{567560C9-1C58-7EC7-F919-5F2F6D3319F3}"/>
          </ac:spMkLst>
        </pc:spChg>
        <pc:spChg chg="mod">
          <ac:chgData name="Kyounghee Min" userId="f681a725-385e-4c4e-be43-fb4c0338532a" providerId="ADAL" clId="{F143CDCE-6BCD-4D0D-A6E2-3C89D63E40D8}" dt="2024-01-29T17:21:35.310" v="35" actId="14100"/>
          <ac:spMkLst>
            <pc:docMk/>
            <pc:sldMk cId="3166889103" sldId="257"/>
            <ac:spMk id="96" creationId="{54CD6424-810C-93F4-9493-6F6DD871AA00}"/>
          </ac:spMkLst>
        </pc:spChg>
        <pc:spChg chg="mod">
          <ac:chgData name="Kyounghee Min" userId="f681a725-385e-4c4e-be43-fb4c0338532a" providerId="ADAL" clId="{F143CDCE-6BCD-4D0D-A6E2-3C89D63E40D8}" dt="2024-01-29T17:22:09.454" v="46" actId="1076"/>
          <ac:spMkLst>
            <pc:docMk/>
            <pc:sldMk cId="3166889103" sldId="257"/>
            <ac:spMk id="97" creationId="{76C438C2-43A2-7348-3523-8BD1F1EDC40B}"/>
          </ac:spMkLst>
        </pc:spChg>
        <pc:spChg chg="mod">
          <ac:chgData name="Kyounghee Min" userId="f681a725-385e-4c4e-be43-fb4c0338532a" providerId="ADAL" clId="{F143CDCE-6BCD-4D0D-A6E2-3C89D63E40D8}" dt="2024-01-29T17:22:12.174" v="52" actId="1038"/>
          <ac:spMkLst>
            <pc:docMk/>
            <pc:sldMk cId="3166889103" sldId="257"/>
            <ac:spMk id="98" creationId="{37FBED29-9C41-4F94-AABF-A270FFCB45A7}"/>
          </ac:spMkLst>
        </pc:spChg>
        <pc:spChg chg="mod">
          <ac:chgData name="Kyounghee Min" userId="f681a725-385e-4c4e-be43-fb4c0338532a" providerId="ADAL" clId="{F143CDCE-6BCD-4D0D-A6E2-3C89D63E40D8}" dt="2024-01-29T17:21:11.577" v="23" actId="164"/>
          <ac:spMkLst>
            <pc:docMk/>
            <pc:sldMk cId="3166889103" sldId="257"/>
            <ac:spMk id="100" creationId="{2E049F79-26A7-A313-E40B-DEC3313B9CE5}"/>
          </ac:spMkLst>
        </pc:spChg>
        <pc:spChg chg="mod">
          <ac:chgData name="Kyounghee Min" userId="f681a725-385e-4c4e-be43-fb4c0338532a" providerId="ADAL" clId="{F143CDCE-6BCD-4D0D-A6E2-3C89D63E40D8}" dt="2024-01-29T17:29:45.374" v="90" actId="207"/>
          <ac:spMkLst>
            <pc:docMk/>
            <pc:sldMk cId="3166889103" sldId="257"/>
            <ac:spMk id="101" creationId="{E00AF96E-42E7-0A52-AD96-1ED66DDB870F}"/>
          </ac:spMkLst>
        </pc:spChg>
        <pc:spChg chg="del mod">
          <ac:chgData name="Kyounghee Min" userId="f681a725-385e-4c4e-be43-fb4c0338532a" providerId="ADAL" clId="{F143CDCE-6BCD-4D0D-A6E2-3C89D63E40D8}" dt="2024-01-29T17:35:06.006" v="96" actId="478"/>
          <ac:spMkLst>
            <pc:docMk/>
            <pc:sldMk cId="3166889103" sldId="257"/>
            <ac:spMk id="106" creationId="{C9D819DA-ED4F-C6AA-FE96-4E1396568728}"/>
          </ac:spMkLst>
        </pc:spChg>
        <pc:spChg chg="mod">
          <ac:chgData name="Kyounghee Min" userId="f681a725-385e-4c4e-be43-fb4c0338532a" providerId="ADAL" clId="{F143CDCE-6BCD-4D0D-A6E2-3C89D63E40D8}" dt="2024-01-29T17:22:50.735" v="53"/>
          <ac:spMkLst>
            <pc:docMk/>
            <pc:sldMk cId="3166889103" sldId="257"/>
            <ac:spMk id="110" creationId="{2965088C-228B-CF19-F89A-780C0DCBD12A}"/>
          </ac:spMkLst>
        </pc:spChg>
        <pc:spChg chg="mod">
          <ac:chgData name="Kyounghee Min" userId="f681a725-385e-4c4e-be43-fb4c0338532a" providerId="ADAL" clId="{F143CDCE-6BCD-4D0D-A6E2-3C89D63E40D8}" dt="2024-01-29T17:22:50.735" v="53"/>
          <ac:spMkLst>
            <pc:docMk/>
            <pc:sldMk cId="3166889103" sldId="257"/>
            <ac:spMk id="111" creationId="{F7A7DFA4-1DEE-ED96-7C8E-E2B226D96ED7}"/>
          </ac:spMkLst>
        </pc:spChg>
        <pc:spChg chg="del mod">
          <ac:chgData name="Kyounghee Min" userId="f681a725-385e-4c4e-be43-fb4c0338532a" providerId="ADAL" clId="{F143CDCE-6BCD-4D0D-A6E2-3C89D63E40D8}" dt="2024-01-29T17:35:06.006" v="96" actId="478"/>
          <ac:spMkLst>
            <pc:docMk/>
            <pc:sldMk cId="3166889103" sldId="257"/>
            <ac:spMk id="112" creationId="{0D568744-3BF7-1011-5F1E-49EF5AD648BF}"/>
          </ac:spMkLst>
        </pc:spChg>
        <pc:spChg chg="mod">
          <ac:chgData name="Kyounghee Min" userId="f681a725-385e-4c4e-be43-fb4c0338532a" providerId="ADAL" clId="{F143CDCE-6BCD-4D0D-A6E2-3C89D63E40D8}" dt="2024-01-29T17:22:50.735" v="53"/>
          <ac:spMkLst>
            <pc:docMk/>
            <pc:sldMk cId="3166889103" sldId="257"/>
            <ac:spMk id="116" creationId="{A57971EA-6886-69EA-9EF2-DE8D308197BB}"/>
          </ac:spMkLst>
        </pc:spChg>
        <pc:spChg chg="mod">
          <ac:chgData name="Kyounghee Min" userId="f681a725-385e-4c4e-be43-fb4c0338532a" providerId="ADAL" clId="{F143CDCE-6BCD-4D0D-A6E2-3C89D63E40D8}" dt="2024-01-29T17:22:50.735" v="53"/>
          <ac:spMkLst>
            <pc:docMk/>
            <pc:sldMk cId="3166889103" sldId="257"/>
            <ac:spMk id="117" creationId="{12561CE2-5D60-C750-D440-9B834F5BAAA1}"/>
          </ac:spMkLst>
        </pc:spChg>
        <pc:grpChg chg="add del mod">
          <ac:chgData name="Kyounghee Min" userId="f681a725-385e-4c4e-be43-fb4c0338532a" providerId="ADAL" clId="{F143CDCE-6BCD-4D0D-A6E2-3C89D63E40D8}" dt="2024-01-29T17:35:00.382" v="94" actId="478"/>
          <ac:grpSpMkLst>
            <pc:docMk/>
            <pc:sldMk cId="3166889103" sldId="257"/>
            <ac:grpSpMk id="3" creationId="{EE45775A-6444-BA47-FAE5-6B4B1726BBEB}"/>
          </ac:grpSpMkLst>
        </pc:grpChg>
        <pc:grpChg chg="mod topLvl">
          <ac:chgData name="Kyounghee Min" userId="f681a725-385e-4c4e-be43-fb4c0338532a" providerId="ADAL" clId="{F143CDCE-6BCD-4D0D-A6E2-3C89D63E40D8}" dt="2024-01-29T17:35:33.980" v="106" actId="1076"/>
          <ac:grpSpMkLst>
            <pc:docMk/>
            <pc:sldMk cId="3166889103" sldId="257"/>
            <ac:grpSpMk id="8" creationId="{AD3C2ACF-BEC4-8E13-EF17-FE8ECC771542}"/>
          </ac:grpSpMkLst>
        </pc:grpChg>
        <pc:grpChg chg="mod">
          <ac:chgData name="Kyounghee Min" userId="f681a725-385e-4c4e-be43-fb4c0338532a" providerId="ADAL" clId="{F143CDCE-6BCD-4D0D-A6E2-3C89D63E40D8}" dt="2024-01-29T17:19:56.389" v="5"/>
          <ac:grpSpMkLst>
            <pc:docMk/>
            <pc:sldMk cId="3166889103" sldId="257"/>
            <ac:grpSpMk id="35" creationId="{15F2C535-F728-E51C-777D-D3F62DAC213E}"/>
          </ac:grpSpMkLst>
        </pc:grpChg>
        <pc:grpChg chg="add mod">
          <ac:chgData name="Kyounghee Min" userId="f681a725-385e-4c4e-be43-fb4c0338532a" providerId="ADAL" clId="{F143CDCE-6BCD-4D0D-A6E2-3C89D63E40D8}" dt="2024-01-29T17:25:43.413" v="75" actId="1076"/>
          <ac:grpSpMkLst>
            <pc:docMk/>
            <pc:sldMk cId="3166889103" sldId="257"/>
            <ac:grpSpMk id="63" creationId="{9045E70B-DFF7-9840-546F-F66299843BAC}"/>
          </ac:grpSpMkLst>
        </pc:grpChg>
        <pc:grpChg chg="add del mod">
          <ac:chgData name="Kyounghee Min" userId="f681a725-385e-4c4e-be43-fb4c0338532a" providerId="ADAL" clId="{F143CDCE-6BCD-4D0D-A6E2-3C89D63E40D8}" dt="2024-01-29T17:29:29.812" v="88" actId="478"/>
          <ac:grpSpMkLst>
            <pc:docMk/>
            <pc:sldMk cId="3166889103" sldId="257"/>
            <ac:grpSpMk id="67" creationId="{94E84854-169E-F16D-660C-8F31977E4327}"/>
          </ac:grpSpMkLst>
        </pc:grpChg>
        <pc:grpChg chg="add mod">
          <ac:chgData name="Kyounghee Min" userId="f681a725-385e-4c4e-be43-fb4c0338532a" providerId="ADAL" clId="{F143CDCE-6BCD-4D0D-A6E2-3C89D63E40D8}" dt="2024-01-29T17:21:52.481" v="41" actId="164"/>
          <ac:grpSpMkLst>
            <pc:docMk/>
            <pc:sldMk cId="3166889103" sldId="257"/>
            <ac:grpSpMk id="68" creationId="{67C91A7B-320A-6935-7BDD-A01EAEAA90C5}"/>
          </ac:grpSpMkLst>
        </pc:grpChg>
        <pc:grpChg chg="add mod">
          <ac:chgData name="Kyounghee Min" userId="f681a725-385e-4c4e-be43-fb4c0338532a" providerId="ADAL" clId="{F143CDCE-6BCD-4D0D-A6E2-3C89D63E40D8}" dt="2024-01-29T17:25:28.310" v="74" actId="1076"/>
          <ac:grpSpMkLst>
            <pc:docMk/>
            <pc:sldMk cId="3166889103" sldId="257"/>
            <ac:grpSpMk id="86" creationId="{7E8B4448-CE9F-35BA-4E16-A92C4E27C2C9}"/>
          </ac:grpSpMkLst>
        </pc:grpChg>
        <pc:grpChg chg="add del mod">
          <ac:chgData name="Kyounghee Min" userId="f681a725-385e-4c4e-be43-fb4c0338532a" providerId="ADAL" clId="{F143CDCE-6BCD-4D0D-A6E2-3C89D63E40D8}" dt="2024-01-29T17:35:06.006" v="96" actId="478"/>
          <ac:grpSpMkLst>
            <pc:docMk/>
            <pc:sldMk cId="3166889103" sldId="257"/>
            <ac:grpSpMk id="102" creationId="{96DD9112-1F63-1E35-A11C-DB3FEEB099C0}"/>
          </ac:grpSpMkLst>
        </pc:grpChg>
        <pc:grpChg chg="del mod">
          <ac:chgData name="Kyounghee Min" userId="f681a725-385e-4c4e-be43-fb4c0338532a" providerId="ADAL" clId="{F143CDCE-6BCD-4D0D-A6E2-3C89D63E40D8}" dt="2024-01-29T17:35:06.006" v="96" actId="478"/>
          <ac:grpSpMkLst>
            <pc:docMk/>
            <pc:sldMk cId="3166889103" sldId="257"/>
            <ac:grpSpMk id="105" creationId="{B48455BD-504B-75CA-3EAE-1A896C7351B9}"/>
          </ac:grpSpMkLst>
        </pc:grpChg>
        <pc:grpChg chg="mod">
          <ac:chgData name="Kyounghee Min" userId="f681a725-385e-4c4e-be43-fb4c0338532a" providerId="ADAL" clId="{F143CDCE-6BCD-4D0D-A6E2-3C89D63E40D8}" dt="2024-01-29T17:22:50.735" v="53"/>
          <ac:grpSpMkLst>
            <pc:docMk/>
            <pc:sldMk cId="3166889103" sldId="257"/>
            <ac:grpSpMk id="107" creationId="{D043532A-1A53-D159-3FA1-EBF1341A1D3B}"/>
          </ac:grpSpMkLst>
        </pc:grpChg>
        <pc:grpChg chg="mod">
          <ac:chgData name="Kyounghee Min" userId="f681a725-385e-4c4e-be43-fb4c0338532a" providerId="ADAL" clId="{F143CDCE-6BCD-4D0D-A6E2-3C89D63E40D8}" dt="2024-01-29T17:22:50.735" v="53"/>
          <ac:grpSpMkLst>
            <pc:docMk/>
            <pc:sldMk cId="3166889103" sldId="257"/>
            <ac:grpSpMk id="108" creationId="{0961B6BE-E061-71AD-CDDB-36B6AD9E5D40}"/>
          </ac:grpSpMkLst>
        </pc:grpChg>
        <pc:grpChg chg="add del mod">
          <ac:chgData name="Kyounghee Min" userId="f681a725-385e-4c4e-be43-fb4c0338532a" providerId="ADAL" clId="{F143CDCE-6BCD-4D0D-A6E2-3C89D63E40D8}" dt="2024-01-29T17:35:31.327" v="104" actId="1076"/>
          <ac:grpSpMkLst>
            <pc:docMk/>
            <pc:sldMk cId="3166889103" sldId="257"/>
            <ac:grpSpMk id="118" creationId="{5B4030CC-83F2-4DF6-A6AD-5045D5FCB287}"/>
          </ac:grpSpMkLst>
        </pc:grpChg>
        <pc:grpChg chg="add mod">
          <ac:chgData name="Kyounghee Min" userId="f681a725-385e-4c4e-be43-fb4c0338532a" providerId="ADAL" clId="{F143CDCE-6BCD-4D0D-A6E2-3C89D63E40D8}" dt="2024-01-29T17:25:56.806" v="76" actId="14100"/>
          <ac:grpSpMkLst>
            <pc:docMk/>
            <pc:sldMk cId="3166889103" sldId="257"/>
            <ac:grpSpMk id="119" creationId="{FCC19194-C3E9-65F4-0DA7-B6F1C1E10CD5}"/>
          </ac:grpSpMkLst>
        </pc:grpChg>
        <pc:grpChg chg="add del mod">
          <ac:chgData name="Kyounghee Min" userId="f681a725-385e-4c4e-be43-fb4c0338532a" providerId="ADAL" clId="{F143CDCE-6BCD-4D0D-A6E2-3C89D63E40D8}" dt="2024-01-29T21:53:20.580" v="107" actId="478"/>
          <ac:grpSpMkLst>
            <pc:docMk/>
            <pc:sldMk cId="3166889103" sldId="257"/>
            <ac:grpSpMk id="120" creationId="{A1093941-58FB-6A52-503C-024E43D5D66A}"/>
          </ac:grpSpMkLst>
        </pc:grpChg>
        <pc:picChg chg="del mod topLvl">
          <ac:chgData name="Kyounghee Min" userId="f681a725-385e-4c4e-be43-fb4c0338532a" providerId="ADAL" clId="{F143CDCE-6BCD-4D0D-A6E2-3C89D63E40D8}" dt="2024-01-29T17:35:00.382" v="94" actId="478"/>
          <ac:picMkLst>
            <pc:docMk/>
            <pc:sldMk cId="3166889103" sldId="257"/>
            <ac:picMk id="4" creationId="{1B1B6CD3-5EF8-6A9A-EFDA-4EE6F6A8D78B}"/>
          </ac:picMkLst>
        </pc:picChg>
        <pc:picChg chg="mod">
          <ac:chgData name="Kyounghee Min" userId="f681a725-385e-4c4e-be43-fb4c0338532a" providerId="ADAL" clId="{F143CDCE-6BCD-4D0D-A6E2-3C89D63E40D8}" dt="2024-01-29T17:25:28.310" v="74" actId="1076"/>
          <ac:picMkLst>
            <pc:docMk/>
            <pc:sldMk cId="3166889103" sldId="257"/>
            <ac:picMk id="5" creationId="{F19BC8C8-E1DE-69B6-479D-338B685873F1}"/>
          </ac:picMkLst>
        </pc:picChg>
        <pc:picChg chg="del mod">
          <ac:chgData name="Kyounghee Min" userId="f681a725-385e-4c4e-be43-fb4c0338532a" providerId="ADAL" clId="{F143CDCE-6BCD-4D0D-A6E2-3C89D63E40D8}" dt="2024-01-29T17:35:00.382" v="94" actId="478"/>
          <ac:picMkLst>
            <pc:docMk/>
            <pc:sldMk cId="3166889103" sldId="257"/>
            <ac:picMk id="7" creationId="{DE6EDDF1-595F-42A7-0E16-8885532A8E3B}"/>
          </ac:picMkLst>
        </pc:picChg>
        <pc:picChg chg="mod">
          <ac:chgData name="Kyounghee Min" userId="f681a725-385e-4c4e-be43-fb4c0338532a" providerId="ADAL" clId="{F143CDCE-6BCD-4D0D-A6E2-3C89D63E40D8}" dt="2024-01-29T17:22:58.890" v="56" actId="164"/>
          <ac:picMkLst>
            <pc:docMk/>
            <pc:sldMk cId="3166889103" sldId="257"/>
            <ac:picMk id="9" creationId="{26EEC9CB-FEC9-5B1E-3A9C-CF707EDB094A}"/>
          </ac:picMkLst>
        </pc:picChg>
        <pc:picChg chg="mod">
          <ac:chgData name="Kyounghee Min" userId="f681a725-385e-4c4e-be43-fb4c0338532a" providerId="ADAL" clId="{F143CDCE-6BCD-4D0D-A6E2-3C89D63E40D8}" dt="2024-01-29T17:19:56.389" v="5"/>
          <ac:picMkLst>
            <pc:docMk/>
            <pc:sldMk cId="3166889103" sldId="257"/>
            <ac:picMk id="46" creationId="{B38FB66D-B8AD-9CE9-F3B2-A937A0BE8000}"/>
          </ac:picMkLst>
        </pc:picChg>
        <pc:picChg chg="mod">
          <ac:chgData name="Kyounghee Min" userId="f681a725-385e-4c4e-be43-fb4c0338532a" providerId="ADAL" clId="{F143CDCE-6BCD-4D0D-A6E2-3C89D63E40D8}" dt="2024-01-29T17:19:56.389" v="5"/>
          <ac:picMkLst>
            <pc:docMk/>
            <pc:sldMk cId="3166889103" sldId="257"/>
            <ac:picMk id="51" creationId="{F8519BA8-5E57-4D79-3049-45E97203C819}"/>
          </ac:picMkLst>
        </pc:picChg>
        <pc:picChg chg="mod">
          <ac:chgData name="Kyounghee Min" userId="f681a725-385e-4c4e-be43-fb4c0338532a" providerId="ADAL" clId="{F143CDCE-6BCD-4D0D-A6E2-3C89D63E40D8}" dt="2024-01-29T17:23:33.888" v="67" actId="164"/>
          <ac:picMkLst>
            <pc:docMk/>
            <pc:sldMk cId="3166889103" sldId="257"/>
            <ac:picMk id="65" creationId="{622B607E-C77B-697D-2770-6832B9613F0D}"/>
          </ac:picMkLst>
        </pc:picChg>
        <pc:picChg chg="mod">
          <ac:chgData name="Kyounghee Min" userId="f681a725-385e-4c4e-be43-fb4c0338532a" providerId="ADAL" clId="{F143CDCE-6BCD-4D0D-A6E2-3C89D63E40D8}" dt="2024-01-29T17:21:11.577" v="23" actId="164"/>
          <ac:picMkLst>
            <pc:docMk/>
            <pc:sldMk cId="3166889103" sldId="257"/>
            <ac:picMk id="94" creationId="{5498DD74-CE6D-F04A-8B72-5A624586F89B}"/>
          </ac:picMkLst>
        </pc:picChg>
        <pc:picChg chg="del mod">
          <ac:chgData name="Kyounghee Min" userId="f681a725-385e-4c4e-be43-fb4c0338532a" providerId="ADAL" clId="{F143CDCE-6BCD-4D0D-A6E2-3C89D63E40D8}" dt="2024-01-29T17:35:06.006" v="96" actId="478"/>
          <ac:picMkLst>
            <pc:docMk/>
            <pc:sldMk cId="3166889103" sldId="257"/>
            <ac:picMk id="103" creationId="{84B8F0F8-A27A-A210-8936-F1F3761AD0FF}"/>
          </ac:picMkLst>
        </pc:picChg>
        <pc:picChg chg="del mod">
          <ac:chgData name="Kyounghee Min" userId="f681a725-385e-4c4e-be43-fb4c0338532a" providerId="ADAL" clId="{F143CDCE-6BCD-4D0D-A6E2-3C89D63E40D8}" dt="2024-01-29T17:35:06.006" v="96" actId="478"/>
          <ac:picMkLst>
            <pc:docMk/>
            <pc:sldMk cId="3166889103" sldId="257"/>
            <ac:picMk id="104" creationId="{447B3D24-5DF5-7815-5A12-C68E82CDAB2B}"/>
          </ac:picMkLst>
        </pc:picChg>
        <pc:picChg chg="mod">
          <ac:chgData name="Kyounghee Min" userId="f681a725-385e-4c4e-be43-fb4c0338532a" providerId="ADAL" clId="{F143CDCE-6BCD-4D0D-A6E2-3C89D63E40D8}" dt="2024-01-29T17:22:50.735" v="53"/>
          <ac:picMkLst>
            <pc:docMk/>
            <pc:sldMk cId="3166889103" sldId="257"/>
            <ac:picMk id="113" creationId="{F34691AB-2B6B-A3D5-6DBD-3664A98E0CEA}"/>
          </ac:picMkLst>
        </pc:picChg>
        <pc:picChg chg="mod">
          <ac:chgData name="Kyounghee Min" userId="f681a725-385e-4c4e-be43-fb4c0338532a" providerId="ADAL" clId="{F143CDCE-6BCD-4D0D-A6E2-3C89D63E40D8}" dt="2024-01-29T17:22:50.735" v="53"/>
          <ac:picMkLst>
            <pc:docMk/>
            <pc:sldMk cId="3166889103" sldId="257"/>
            <ac:picMk id="114" creationId="{906348FD-6E2A-0206-5324-2C368B4C6208}"/>
          </ac:picMkLst>
        </pc:picChg>
        <pc:picChg chg="add del mod">
          <ac:chgData name="Kyounghee Min" userId="f681a725-385e-4c4e-be43-fb4c0338532a" providerId="ADAL" clId="{F143CDCE-6BCD-4D0D-A6E2-3C89D63E40D8}" dt="2024-01-29T17:31:04.574" v="93" actId="478"/>
          <ac:picMkLst>
            <pc:docMk/>
            <pc:sldMk cId="3166889103" sldId="257"/>
            <ac:picMk id="122" creationId="{E59D1C89-2D43-DEF6-16A3-24A00890A1BD}"/>
          </ac:picMkLst>
        </pc:picChg>
        <pc:picChg chg="add del mod">
          <ac:chgData name="Kyounghee Min" userId="f681a725-385e-4c4e-be43-fb4c0338532a" providerId="ADAL" clId="{F143CDCE-6BCD-4D0D-A6E2-3C89D63E40D8}" dt="2024-01-29T17:28:52.129" v="86" actId="478"/>
          <ac:picMkLst>
            <pc:docMk/>
            <pc:sldMk cId="3166889103" sldId="257"/>
            <ac:picMk id="124" creationId="{6EC34E90-B6FE-0B87-824E-FE9BA709BF25}"/>
          </ac:picMkLst>
        </pc:picChg>
        <pc:cxnChg chg="mod">
          <ac:chgData name="Kyounghee Min" userId="f681a725-385e-4c4e-be43-fb4c0338532a" providerId="ADAL" clId="{F143CDCE-6BCD-4D0D-A6E2-3C89D63E40D8}" dt="2024-01-29T17:21:52.481" v="41" actId="164"/>
          <ac:cxnSpMkLst>
            <pc:docMk/>
            <pc:sldMk cId="3166889103" sldId="257"/>
            <ac:cxnSpMk id="45" creationId="{177A48FA-182E-12B0-C265-E9A32FEDDF8E}"/>
          </ac:cxnSpMkLst>
        </pc:cxnChg>
        <pc:cxnChg chg="mod">
          <ac:chgData name="Kyounghee Min" userId="f681a725-385e-4c4e-be43-fb4c0338532a" providerId="ADAL" clId="{F143CDCE-6BCD-4D0D-A6E2-3C89D63E40D8}" dt="2024-01-29T17:22:58.890" v="56" actId="164"/>
          <ac:cxnSpMkLst>
            <pc:docMk/>
            <pc:sldMk cId="3166889103" sldId="257"/>
            <ac:cxnSpMk id="49" creationId="{FBAE7A01-160C-DF15-652B-5B98D0C75F81}"/>
          </ac:cxnSpMkLst>
        </pc:cxnChg>
        <pc:cxnChg chg="mod">
          <ac:chgData name="Kyounghee Min" userId="f681a725-385e-4c4e-be43-fb4c0338532a" providerId="ADAL" clId="{F143CDCE-6BCD-4D0D-A6E2-3C89D63E40D8}" dt="2024-01-29T17:22:58.890" v="56" actId="164"/>
          <ac:cxnSpMkLst>
            <pc:docMk/>
            <pc:sldMk cId="3166889103" sldId="257"/>
            <ac:cxnSpMk id="50" creationId="{867C8B69-6FFE-BD5E-3673-0FF8E360CAB2}"/>
          </ac:cxnSpMkLst>
        </pc:cxnChg>
        <pc:cxnChg chg="mod">
          <ac:chgData name="Kyounghee Min" userId="f681a725-385e-4c4e-be43-fb4c0338532a" providerId="ADAL" clId="{F143CDCE-6BCD-4D0D-A6E2-3C89D63E40D8}" dt="2024-01-29T17:19:56.389" v="5"/>
          <ac:cxnSpMkLst>
            <pc:docMk/>
            <pc:sldMk cId="3166889103" sldId="257"/>
            <ac:cxnSpMk id="52" creationId="{5A75E427-435C-B03F-7E95-52C037AD1CD1}"/>
          </ac:cxnSpMkLst>
        </pc:cxnChg>
        <pc:cxnChg chg="del mod">
          <ac:chgData name="Kyounghee Min" userId="f681a725-385e-4c4e-be43-fb4c0338532a" providerId="ADAL" clId="{F143CDCE-6BCD-4D0D-A6E2-3C89D63E40D8}" dt="2024-01-29T17:35:02.903" v="95" actId="478"/>
          <ac:cxnSpMkLst>
            <pc:docMk/>
            <pc:sldMk cId="3166889103" sldId="257"/>
            <ac:cxnSpMk id="54" creationId="{95F93564-539C-1314-B142-31F15659CFD0}"/>
          </ac:cxnSpMkLst>
        </pc:cxnChg>
        <pc:cxnChg chg="mod">
          <ac:chgData name="Kyounghee Min" userId="f681a725-385e-4c4e-be43-fb4c0338532a" providerId="ADAL" clId="{F143CDCE-6BCD-4D0D-A6E2-3C89D63E40D8}" dt="2024-01-29T17:23:33.888" v="67" actId="164"/>
          <ac:cxnSpMkLst>
            <pc:docMk/>
            <pc:sldMk cId="3166889103" sldId="257"/>
            <ac:cxnSpMk id="85" creationId="{CD8F998C-FA4C-047D-46A1-736B0D249920}"/>
          </ac:cxnSpMkLst>
        </pc:cxnChg>
        <pc:cxnChg chg="mod">
          <ac:chgData name="Kyounghee Min" userId="f681a725-385e-4c4e-be43-fb4c0338532a" providerId="ADAL" clId="{F143CDCE-6BCD-4D0D-A6E2-3C89D63E40D8}" dt="2024-01-29T17:21:11.577" v="23" actId="164"/>
          <ac:cxnSpMkLst>
            <pc:docMk/>
            <pc:sldMk cId="3166889103" sldId="257"/>
            <ac:cxnSpMk id="99" creationId="{02172E4D-8733-0665-89C2-8D69B1326F25}"/>
          </ac:cxnSpMkLst>
        </pc:cxnChg>
        <pc:cxnChg chg="del mod">
          <ac:chgData name="Kyounghee Min" userId="f681a725-385e-4c4e-be43-fb4c0338532a" providerId="ADAL" clId="{F143CDCE-6BCD-4D0D-A6E2-3C89D63E40D8}" dt="2024-01-29T17:35:09.403" v="99" actId="478"/>
          <ac:cxnSpMkLst>
            <pc:docMk/>
            <pc:sldMk cId="3166889103" sldId="257"/>
            <ac:cxnSpMk id="109" creationId="{28F0E2D1-CB55-87EB-E029-D1874D05DFBB}"/>
          </ac:cxnSpMkLst>
        </pc:cxnChg>
        <pc:cxnChg chg="mod">
          <ac:chgData name="Kyounghee Min" userId="f681a725-385e-4c4e-be43-fb4c0338532a" providerId="ADAL" clId="{F143CDCE-6BCD-4D0D-A6E2-3C89D63E40D8}" dt="2024-01-29T17:22:50.735" v="53"/>
          <ac:cxnSpMkLst>
            <pc:docMk/>
            <pc:sldMk cId="3166889103" sldId="257"/>
            <ac:cxnSpMk id="115" creationId="{1A11F348-0FF3-9F0C-778A-A80FC72FD5DF}"/>
          </ac:cxnSpMkLst>
        </pc:cxnChg>
      </pc:sldChg>
      <pc:sldChg chg="addSp delSp modSp new del mod">
        <pc:chgData name="Kyounghee Min" userId="f681a725-385e-4c4e-be43-fb4c0338532a" providerId="ADAL" clId="{F143CDCE-6BCD-4D0D-A6E2-3C89D63E40D8}" dt="2024-01-29T23:17:11.724" v="108" actId="47"/>
        <pc:sldMkLst>
          <pc:docMk/>
          <pc:sldMk cId="920574864" sldId="258"/>
        </pc:sldMkLst>
        <pc:spChg chg="del">
          <ac:chgData name="Kyounghee Min" userId="f681a725-385e-4c4e-be43-fb4c0338532a" providerId="ADAL" clId="{F143CDCE-6BCD-4D0D-A6E2-3C89D63E40D8}" dt="2024-01-29T17:03:11.868" v="1" actId="478"/>
          <ac:spMkLst>
            <pc:docMk/>
            <pc:sldMk cId="920574864" sldId="258"/>
            <ac:spMk id="2" creationId="{BAA0AC22-A22C-58F4-CDED-5B40D6CDCAB3}"/>
          </ac:spMkLst>
        </pc:spChg>
        <pc:spChg chg="del">
          <ac:chgData name="Kyounghee Min" userId="f681a725-385e-4c4e-be43-fb4c0338532a" providerId="ADAL" clId="{F143CDCE-6BCD-4D0D-A6E2-3C89D63E40D8}" dt="2024-01-29T17:03:11.868" v="1" actId="478"/>
          <ac:spMkLst>
            <pc:docMk/>
            <pc:sldMk cId="920574864" sldId="258"/>
            <ac:spMk id="3" creationId="{4986F579-6DCE-86DD-DC81-6A7FCB7D59E7}"/>
          </ac:spMkLst>
        </pc:spChg>
        <pc:spChg chg="add mod">
          <ac:chgData name="Kyounghee Min" userId="f681a725-385e-4c4e-be43-fb4c0338532a" providerId="ADAL" clId="{F143CDCE-6BCD-4D0D-A6E2-3C89D63E40D8}" dt="2024-01-29T17:03:14.761" v="3" actId="1076"/>
          <ac:spMkLst>
            <pc:docMk/>
            <pc:sldMk cId="920574864" sldId="258"/>
            <ac:spMk id="4" creationId="{4446EB68-4928-D402-7119-040EDD7D3645}"/>
          </ac:spMkLst>
        </pc:spChg>
        <pc:spChg chg="mod">
          <ac:chgData name="Kyounghee Min" userId="f681a725-385e-4c4e-be43-fb4c0338532a" providerId="ADAL" clId="{F143CDCE-6BCD-4D0D-A6E2-3C89D63E40D8}" dt="2024-01-29T17:03:12.324" v="2"/>
          <ac:spMkLst>
            <pc:docMk/>
            <pc:sldMk cId="920574864" sldId="258"/>
            <ac:spMk id="9" creationId="{C0AC4F91-DA30-64F7-B253-68EBC885C4B8}"/>
          </ac:spMkLst>
        </pc:spChg>
        <pc:spChg chg="mod">
          <ac:chgData name="Kyounghee Min" userId="f681a725-385e-4c4e-be43-fb4c0338532a" providerId="ADAL" clId="{F143CDCE-6BCD-4D0D-A6E2-3C89D63E40D8}" dt="2024-01-29T17:03:12.324" v="2"/>
          <ac:spMkLst>
            <pc:docMk/>
            <pc:sldMk cId="920574864" sldId="258"/>
            <ac:spMk id="10" creationId="{22BC0CC7-E4D5-810D-007A-4D9A623D5538}"/>
          </ac:spMkLst>
        </pc:spChg>
        <pc:spChg chg="mod">
          <ac:chgData name="Kyounghee Min" userId="f681a725-385e-4c4e-be43-fb4c0338532a" providerId="ADAL" clId="{F143CDCE-6BCD-4D0D-A6E2-3C89D63E40D8}" dt="2024-01-29T17:03:12.324" v="2"/>
          <ac:spMkLst>
            <pc:docMk/>
            <pc:sldMk cId="920574864" sldId="258"/>
            <ac:spMk id="12" creationId="{B1B30DA3-91E0-B4C1-CE05-67B8AE85B95C}"/>
          </ac:spMkLst>
        </pc:spChg>
        <pc:spChg chg="mod">
          <ac:chgData name="Kyounghee Min" userId="f681a725-385e-4c4e-be43-fb4c0338532a" providerId="ADAL" clId="{F143CDCE-6BCD-4D0D-A6E2-3C89D63E40D8}" dt="2024-01-29T17:03:12.324" v="2"/>
          <ac:spMkLst>
            <pc:docMk/>
            <pc:sldMk cId="920574864" sldId="258"/>
            <ac:spMk id="16" creationId="{67C6511F-D7F7-B981-72AC-B0035F54712C}"/>
          </ac:spMkLst>
        </pc:spChg>
        <pc:spChg chg="mod">
          <ac:chgData name="Kyounghee Min" userId="f681a725-385e-4c4e-be43-fb4c0338532a" providerId="ADAL" clId="{F143CDCE-6BCD-4D0D-A6E2-3C89D63E40D8}" dt="2024-01-29T17:03:12.324" v="2"/>
          <ac:spMkLst>
            <pc:docMk/>
            <pc:sldMk cId="920574864" sldId="258"/>
            <ac:spMk id="18" creationId="{BA562625-DE78-EDB4-CAC9-9C215844045F}"/>
          </ac:spMkLst>
        </pc:spChg>
        <pc:spChg chg="mod">
          <ac:chgData name="Kyounghee Min" userId="f681a725-385e-4c4e-be43-fb4c0338532a" providerId="ADAL" clId="{F143CDCE-6BCD-4D0D-A6E2-3C89D63E40D8}" dt="2024-01-29T17:03:12.324" v="2"/>
          <ac:spMkLst>
            <pc:docMk/>
            <pc:sldMk cId="920574864" sldId="258"/>
            <ac:spMk id="19" creationId="{47C51B87-A2BC-08B3-6B1F-F8091CA6F18E}"/>
          </ac:spMkLst>
        </pc:spChg>
        <pc:grpChg chg="add mod">
          <ac:chgData name="Kyounghee Min" userId="f681a725-385e-4c4e-be43-fb4c0338532a" providerId="ADAL" clId="{F143CDCE-6BCD-4D0D-A6E2-3C89D63E40D8}" dt="2024-01-29T17:03:14.761" v="3" actId="1076"/>
          <ac:grpSpMkLst>
            <pc:docMk/>
            <pc:sldMk cId="920574864" sldId="258"/>
            <ac:grpSpMk id="5" creationId="{B15CDEEF-B670-1414-6009-58E45395E63F}"/>
          </ac:grpSpMkLst>
        </pc:grpChg>
        <pc:grpChg chg="mod">
          <ac:chgData name="Kyounghee Min" userId="f681a725-385e-4c4e-be43-fb4c0338532a" providerId="ADAL" clId="{F143CDCE-6BCD-4D0D-A6E2-3C89D63E40D8}" dt="2024-01-29T17:03:12.324" v="2"/>
          <ac:grpSpMkLst>
            <pc:docMk/>
            <pc:sldMk cId="920574864" sldId="258"/>
            <ac:grpSpMk id="8" creationId="{176A8D8A-BC47-6633-4805-469EF16FF141}"/>
          </ac:grpSpMkLst>
        </pc:grpChg>
        <pc:grpChg chg="mod">
          <ac:chgData name="Kyounghee Min" userId="f681a725-385e-4c4e-be43-fb4c0338532a" providerId="ADAL" clId="{F143CDCE-6BCD-4D0D-A6E2-3C89D63E40D8}" dt="2024-01-29T17:03:12.324" v="2"/>
          <ac:grpSpMkLst>
            <pc:docMk/>
            <pc:sldMk cId="920574864" sldId="258"/>
            <ac:grpSpMk id="11" creationId="{FC3DA67B-77FA-08BB-8E4B-25F6054DC1B4}"/>
          </ac:grpSpMkLst>
        </pc:grpChg>
        <pc:picChg chg="mod">
          <ac:chgData name="Kyounghee Min" userId="f681a725-385e-4c4e-be43-fb4c0338532a" providerId="ADAL" clId="{F143CDCE-6BCD-4D0D-A6E2-3C89D63E40D8}" dt="2024-01-29T17:03:12.324" v="2"/>
          <ac:picMkLst>
            <pc:docMk/>
            <pc:sldMk cId="920574864" sldId="258"/>
            <ac:picMk id="6" creationId="{75D68685-9B1F-D690-4872-2FB42F9668E3}"/>
          </ac:picMkLst>
        </pc:picChg>
        <pc:picChg chg="mod">
          <ac:chgData name="Kyounghee Min" userId="f681a725-385e-4c4e-be43-fb4c0338532a" providerId="ADAL" clId="{F143CDCE-6BCD-4D0D-A6E2-3C89D63E40D8}" dt="2024-01-29T17:03:12.324" v="2"/>
          <ac:picMkLst>
            <pc:docMk/>
            <pc:sldMk cId="920574864" sldId="258"/>
            <ac:picMk id="7" creationId="{EA1E3D31-60D4-5E68-7A4B-BE6702D5EE6E}"/>
          </ac:picMkLst>
        </pc:picChg>
        <pc:picChg chg="mod">
          <ac:chgData name="Kyounghee Min" userId="f681a725-385e-4c4e-be43-fb4c0338532a" providerId="ADAL" clId="{F143CDCE-6BCD-4D0D-A6E2-3C89D63E40D8}" dt="2024-01-29T17:03:12.324" v="2"/>
          <ac:picMkLst>
            <pc:docMk/>
            <pc:sldMk cId="920574864" sldId="258"/>
            <ac:picMk id="13" creationId="{C30F6B24-13D9-C15D-4CB8-B39D00EBE755}"/>
          </ac:picMkLst>
        </pc:picChg>
        <pc:picChg chg="mod">
          <ac:chgData name="Kyounghee Min" userId="f681a725-385e-4c4e-be43-fb4c0338532a" providerId="ADAL" clId="{F143CDCE-6BCD-4D0D-A6E2-3C89D63E40D8}" dt="2024-01-29T17:03:12.324" v="2"/>
          <ac:picMkLst>
            <pc:docMk/>
            <pc:sldMk cId="920574864" sldId="258"/>
            <ac:picMk id="14" creationId="{3495ACCB-5D94-4520-F490-3B5EE767F132}"/>
          </ac:picMkLst>
        </pc:picChg>
        <pc:cxnChg chg="mod">
          <ac:chgData name="Kyounghee Min" userId="f681a725-385e-4c4e-be43-fb4c0338532a" providerId="ADAL" clId="{F143CDCE-6BCD-4D0D-A6E2-3C89D63E40D8}" dt="2024-01-29T17:03:12.324" v="2"/>
          <ac:cxnSpMkLst>
            <pc:docMk/>
            <pc:sldMk cId="920574864" sldId="258"/>
            <ac:cxnSpMk id="15" creationId="{C0D72B05-9780-4C1F-A110-1FF00E196635}"/>
          </ac:cxnSpMkLst>
        </pc:cxnChg>
        <pc:cxnChg chg="mod">
          <ac:chgData name="Kyounghee Min" userId="f681a725-385e-4c4e-be43-fb4c0338532a" providerId="ADAL" clId="{F143CDCE-6BCD-4D0D-A6E2-3C89D63E40D8}" dt="2024-01-29T17:03:12.324" v="2"/>
          <ac:cxnSpMkLst>
            <pc:docMk/>
            <pc:sldMk cId="920574864" sldId="258"/>
            <ac:cxnSpMk id="17" creationId="{FAD6B795-887B-C460-47C3-98F921535C07}"/>
          </ac:cxnSpMkLst>
        </pc:cxnChg>
      </pc:sldChg>
    </pc:docChg>
  </pc:docChgLst>
  <pc:docChgLst>
    <pc:chgData name="Kyounghee Min" userId="f681a725-385e-4c4e-be43-fb4c0338532a" providerId="ADAL" clId="{A9DE1EB7-BA32-A841-919D-11F39D2FB525}"/>
    <pc:docChg chg="undo redo custSel addSld modSld">
      <pc:chgData name="Kyounghee Min" userId="f681a725-385e-4c4e-be43-fb4c0338532a" providerId="ADAL" clId="{A9DE1EB7-BA32-A841-919D-11F39D2FB525}" dt="2024-02-03T03:06:57.776" v="620" actId="14100"/>
      <pc:docMkLst>
        <pc:docMk/>
      </pc:docMkLst>
      <pc:sldChg chg="addSp delSp modSp mod">
        <pc:chgData name="Kyounghee Min" userId="f681a725-385e-4c4e-be43-fb4c0338532a" providerId="ADAL" clId="{A9DE1EB7-BA32-A841-919D-11F39D2FB525}" dt="2024-02-03T03:06:57.776" v="620" actId="14100"/>
        <pc:sldMkLst>
          <pc:docMk/>
          <pc:sldMk cId="3166889103" sldId="257"/>
        </pc:sldMkLst>
        <pc:spChg chg="mod">
          <ac:chgData name="Kyounghee Min" userId="f681a725-385e-4c4e-be43-fb4c0338532a" providerId="ADAL" clId="{A9DE1EB7-BA32-A841-919D-11F39D2FB525}" dt="2024-01-31T05:50:39.344" v="2" actId="1076"/>
          <ac:spMkLst>
            <pc:docMk/>
            <pc:sldMk cId="3166889103" sldId="257"/>
            <ac:spMk id="2" creationId="{D0C34705-616B-4592-F057-336DD4499BBF}"/>
          </ac:spMkLst>
        </pc:spChg>
        <pc:spChg chg="add mod">
          <ac:chgData name="Kyounghee Min" userId="f681a725-385e-4c4e-be43-fb4c0338532a" providerId="ADAL" clId="{A9DE1EB7-BA32-A841-919D-11F39D2FB525}" dt="2024-01-31T05:52:54.110" v="65" actId="1076"/>
          <ac:spMkLst>
            <pc:docMk/>
            <pc:sldMk cId="3166889103" sldId="257"/>
            <ac:spMk id="4" creationId="{D9918523-2AA1-7BEA-FC89-EE125D806CCD}"/>
          </ac:spMkLst>
        </pc:spChg>
        <pc:spChg chg="mod topLvl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10" creationId="{59311CAB-5CFF-102E-49A2-298A5A65CCCF}"/>
          </ac:spMkLst>
        </pc:spChg>
        <pc:spChg chg="mod topLvl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11" creationId="{7EE3BA55-26BC-4471-C93D-4AC270C16034}"/>
          </ac:spMkLst>
        </pc:spChg>
        <pc:spChg chg="add del mod topLvl">
          <ac:chgData name="Kyounghee Min" userId="f681a725-385e-4c4e-be43-fb4c0338532a" providerId="ADAL" clId="{A9DE1EB7-BA32-A841-919D-11F39D2FB525}" dt="2024-01-31T05:54:06.660" v="110" actId="478"/>
          <ac:spMkLst>
            <pc:docMk/>
            <pc:sldMk cId="3166889103" sldId="257"/>
            <ac:spMk id="12" creationId="{8460E09E-123A-CDA2-BFB9-505DFFA11A8D}"/>
          </ac:spMkLst>
        </pc:spChg>
        <pc:spChg chg="add del mod topLvl">
          <ac:chgData name="Kyounghee Min" userId="f681a725-385e-4c4e-be43-fb4c0338532a" providerId="ADAL" clId="{A9DE1EB7-BA32-A841-919D-11F39D2FB525}" dt="2024-01-31T05:54:06.660" v="110" actId="478"/>
          <ac:spMkLst>
            <pc:docMk/>
            <pc:sldMk cId="3166889103" sldId="257"/>
            <ac:spMk id="13" creationId="{C6195F29-3440-E1D0-2765-ABB7AAED5A75}"/>
          </ac:spMkLst>
        </pc:spChg>
        <pc:spChg chg="add del mod topLvl">
          <ac:chgData name="Kyounghee Min" userId="f681a725-385e-4c4e-be43-fb4c0338532a" providerId="ADAL" clId="{A9DE1EB7-BA32-A841-919D-11F39D2FB525}" dt="2024-01-31T05:54:06.660" v="110" actId="478"/>
          <ac:spMkLst>
            <pc:docMk/>
            <pc:sldMk cId="3166889103" sldId="257"/>
            <ac:spMk id="14" creationId="{9F51C562-08AA-6CEB-AF0B-20AB90C9CE30}"/>
          </ac:spMkLst>
        </pc:spChg>
        <pc:spChg chg="add del mod topLvl">
          <ac:chgData name="Kyounghee Min" userId="f681a725-385e-4c4e-be43-fb4c0338532a" providerId="ADAL" clId="{A9DE1EB7-BA32-A841-919D-11F39D2FB525}" dt="2024-01-31T05:54:06.660" v="110" actId="478"/>
          <ac:spMkLst>
            <pc:docMk/>
            <pc:sldMk cId="3166889103" sldId="257"/>
            <ac:spMk id="15" creationId="{C200FFC6-B8EC-F84C-15E5-20F608D963E7}"/>
          </ac:spMkLst>
        </pc:spChg>
        <pc:spChg chg="add del mod topLvl">
          <ac:chgData name="Kyounghee Min" userId="f681a725-385e-4c4e-be43-fb4c0338532a" providerId="ADAL" clId="{A9DE1EB7-BA32-A841-919D-11F39D2FB525}" dt="2024-01-31T05:54:06.660" v="110" actId="478"/>
          <ac:spMkLst>
            <pc:docMk/>
            <pc:sldMk cId="3166889103" sldId="257"/>
            <ac:spMk id="16" creationId="{C573378A-7F59-A6C5-C6D4-D8029CB6BF63}"/>
          </ac:spMkLst>
        </pc:spChg>
        <pc:spChg chg="add del mod topLvl">
          <ac:chgData name="Kyounghee Min" userId="f681a725-385e-4c4e-be43-fb4c0338532a" providerId="ADAL" clId="{A9DE1EB7-BA32-A841-919D-11F39D2FB525}" dt="2024-01-31T05:54:06.660" v="110" actId="478"/>
          <ac:spMkLst>
            <pc:docMk/>
            <pc:sldMk cId="3166889103" sldId="257"/>
            <ac:spMk id="17" creationId="{EE41AC92-B4D9-C3D4-A3A7-595391402363}"/>
          </ac:spMkLst>
        </pc:spChg>
        <pc:spChg chg="mod topLvl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18" creationId="{C597DA9F-6D57-E31F-7FE3-3D7446F9B8ED}"/>
          </ac:spMkLst>
        </pc:spChg>
        <pc:spChg chg="mod topLvl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19" creationId="{CC00D447-6457-7D7A-BD53-F8CFA56CF6A8}"/>
          </ac:spMkLst>
        </pc:spChg>
        <pc:spChg chg="mod topLvl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20" creationId="{66366159-AC42-4D95-CD52-4DBF38FD98B2}"/>
          </ac:spMkLst>
        </pc:spChg>
        <pc:spChg chg="mod topLvl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21" creationId="{22E6367A-0F96-106F-AA39-1DCA3AD72FBB}"/>
          </ac:spMkLst>
        </pc:spChg>
        <pc:spChg chg="mod topLvl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22" creationId="{712FA8E2-BD4A-1591-A68A-AA1DD2F3F5F4}"/>
          </ac:spMkLst>
        </pc:spChg>
        <pc:spChg chg="del mod topLvl">
          <ac:chgData name="Kyounghee Min" userId="f681a725-385e-4c4e-be43-fb4c0338532a" providerId="ADAL" clId="{A9DE1EB7-BA32-A841-919D-11F39D2FB525}" dt="2024-01-31T05:55:28.864" v="136" actId="478"/>
          <ac:spMkLst>
            <pc:docMk/>
            <pc:sldMk cId="3166889103" sldId="257"/>
            <ac:spMk id="24" creationId="{3EDBC823-3995-BEB6-E2D1-1FB0338E95A5}"/>
          </ac:spMkLst>
        </pc:spChg>
        <pc:spChg chg="mod topLvl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26" creationId="{20A9954A-3C8A-E73E-26EE-080604085E44}"/>
          </ac:spMkLst>
        </pc:spChg>
        <pc:spChg chg="mod topLvl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27" creationId="{F8E55B95-8727-EBA7-9AD8-60612877E781}"/>
          </ac:spMkLst>
        </pc:spChg>
        <pc:spChg chg="mod topLvl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28" creationId="{71F92975-E117-99A7-26F4-C3C49E9C51CB}"/>
          </ac:spMkLst>
        </pc:spChg>
        <pc:spChg chg="add del mod topLvl">
          <ac:chgData name="Kyounghee Min" userId="f681a725-385e-4c4e-be43-fb4c0338532a" providerId="ADAL" clId="{A9DE1EB7-BA32-A841-919D-11F39D2FB525}" dt="2024-01-31T05:54:06.660" v="110" actId="478"/>
          <ac:spMkLst>
            <pc:docMk/>
            <pc:sldMk cId="3166889103" sldId="257"/>
            <ac:spMk id="29" creationId="{EDF20A0E-2829-C744-EE42-AF19C71C1F0E}"/>
          </ac:spMkLst>
        </pc:spChg>
        <pc:spChg chg="add del mod topLvl">
          <ac:chgData name="Kyounghee Min" userId="f681a725-385e-4c4e-be43-fb4c0338532a" providerId="ADAL" clId="{A9DE1EB7-BA32-A841-919D-11F39D2FB525}" dt="2024-01-31T05:54:06.660" v="110" actId="478"/>
          <ac:spMkLst>
            <pc:docMk/>
            <pc:sldMk cId="3166889103" sldId="257"/>
            <ac:spMk id="30" creationId="{80200579-4B0F-E95B-C9F7-D51A641BC958}"/>
          </ac:spMkLst>
        </pc:spChg>
        <pc:spChg chg="add del mod topLvl">
          <ac:chgData name="Kyounghee Min" userId="f681a725-385e-4c4e-be43-fb4c0338532a" providerId="ADAL" clId="{A9DE1EB7-BA32-A841-919D-11F39D2FB525}" dt="2024-01-31T05:54:06.660" v="110" actId="478"/>
          <ac:spMkLst>
            <pc:docMk/>
            <pc:sldMk cId="3166889103" sldId="257"/>
            <ac:spMk id="31" creationId="{0531B8F5-83E3-1021-64D8-0B633DBCAD5A}"/>
          </ac:spMkLst>
        </pc:spChg>
        <pc:spChg chg="add del mod topLvl">
          <ac:chgData name="Kyounghee Min" userId="f681a725-385e-4c4e-be43-fb4c0338532a" providerId="ADAL" clId="{A9DE1EB7-BA32-A841-919D-11F39D2FB525}" dt="2024-01-31T05:54:06.660" v="110" actId="478"/>
          <ac:spMkLst>
            <pc:docMk/>
            <pc:sldMk cId="3166889103" sldId="257"/>
            <ac:spMk id="32" creationId="{8A5A9B8E-E5A0-0159-C2DF-17F06BF22954}"/>
          </ac:spMkLst>
        </pc:spChg>
        <pc:spChg chg="add del mod topLvl">
          <ac:chgData name="Kyounghee Min" userId="f681a725-385e-4c4e-be43-fb4c0338532a" providerId="ADAL" clId="{A9DE1EB7-BA32-A841-919D-11F39D2FB525}" dt="2024-01-31T05:54:06.660" v="110" actId="478"/>
          <ac:spMkLst>
            <pc:docMk/>
            <pc:sldMk cId="3166889103" sldId="257"/>
            <ac:spMk id="33" creationId="{6C540F9E-A065-CB14-2D95-DBC956BBFBFF}"/>
          </ac:spMkLst>
        </pc:spChg>
        <pc:spChg chg="add del mod topLvl">
          <ac:chgData name="Kyounghee Min" userId="f681a725-385e-4c4e-be43-fb4c0338532a" providerId="ADAL" clId="{A9DE1EB7-BA32-A841-919D-11F39D2FB525}" dt="2024-01-31T05:54:06.660" v="110" actId="478"/>
          <ac:spMkLst>
            <pc:docMk/>
            <pc:sldMk cId="3166889103" sldId="257"/>
            <ac:spMk id="34" creationId="{ECCA0FA2-5F51-BBC3-B114-8AA70810C206}"/>
          </ac:spMkLst>
        </pc:spChg>
        <pc:spChg chg="mod topLvl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36" creationId="{ECB936BB-96F4-308D-F8D1-391EEB58CC42}"/>
          </ac:spMkLst>
        </pc:spChg>
        <pc:spChg chg="mod topLvl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37" creationId="{2791191D-DBEC-E463-14D7-417B5F4DE004}"/>
          </ac:spMkLst>
        </pc:spChg>
        <pc:spChg chg="mod topLvl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38" creationId="{9E1CEA83-9C1E-557C-4A05-3ED41125D355}"/>
          </ac:spMkLst>
        </pc:spChg>
        <pc:spChg chg="mod topLvl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39" creationId="{626EE301-E95D-2E07-BFE9-2D2A3C39B9DC}"/>
          </ac:spMkLst>
        </pc:spChg>
        <pc:spChg chg="mod topLvl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40" creationId="{1D299FFC-40DB-9C6B-7E09-ED13425D067A}"/>
          </ac:spMkLst>
        </pc:spChg>
        <pc:spChg chg="del mod topLvl">
          <ac:chgData name="Kyounghee Min" userId="f681a725-385e-4c4e-be43-fb4c0338532a" providerId="ADAL" clId="{A9DE1EB7-BA32-A841-919D-11F39D2FB525}" dt="2024-01-31T05:54:58.895" v="112" actId="478"/>
          <ac:spMkLst>
            <pc:docMk/>
            <pc:sldMk cId="3166889103" sldId="257"/>
            <ac:spMk id="41" creationId="{B30114CA-7142-C5A7-7399-2B4ECE2F014C}"/>
          </ac:spMkLst>
        </pc:spChg>
        <pc:spChg chg="del">
          <ac:chgData name="Kyounghee Min" userId="f681a725-385e-4c4e-be43-fb4c0338532a" providerId="ADAL" clId="{A9DE1EB7-BA32-A841-919D-11F39D2FB525}" dt="2024-01-31T05:51:43.215" v="19" actId="478"/>
          <ac:spMkLst>
            <pc:docMk/>
            <pc:sldMk cId="3166889103" sldId="257"/>
            <ac:spMk id="42" creationId="{AD664D61-194D-2BEB-25B8-52B392638C3F}"/>
          </ac:spMkLst>
        </pc:spChg>
        <pc:spChg chg="del">
          <ac:chgData name="Kyounghee Min" userId="f681a725-385e-4c4e-be43-fb4c0338532a" providerId="ADAL" clId="{A9DE1EB7-BA32-A841-919D-11F39D2FB525}" dt="2024-01-31T05:51:43.215" v="19" actId="478"/>
          <ac:spMkLst>
            <pc:docMk/>
            <pc:sldMk cId="3166889103" sldId="257"/>
            <ac:spMk id="43" creationId="{E617C16B-62EC-DC65-F23F-E3E19C02F5DB}"/>
          </ac:spMkLst>
        </pc:spChg>
        <pc:spChg chg="del">
          <ac:chgData name="Kyounghee Min" userId="f681a725-385e-4c4e-be43-fb4c0338532a" providerId="ADAL" clId="{A9DE1EB7-BA32-A841-919D-11F39D2FB525}" dt="2024-01-31T05:52:20.561" v="53" actId="478"/>
          <ac:spMkLst>
            <pc:docMk/>
            <pc:sldMk cId="3166889103" sldId="257"/>
            <ac:spMk id="47" creationId="{0CC61E6E-0D27-2A26-EA26-D44BCD9B0ED6}"/>
          </ac:spMkLst>
        </pc:spChg>
        <pc:spChg chg="del">
          <ac:chgData name="Kyounghee Min" userId="f681a725-385e-4c4e-be43-fb4c0338532a" providerId="ADAL" clId="{A9DE1EB7-BA32-A841-919D-11F39D2FB525}" dt="2024-01-31T05:52:20.561" v="53" actId="478"/>
          <ac:spMkLst>
            <pc:docMk/>
            <pc:sldMk cId="3166889103" sldId="257"/>
            <ac:spMk id="48" creationId="{7D8D57C6-9B6C-E17C-545B-C5A83541F2E3}"/>
          </ac:spMkLst>
        </pc:spChg>
        <pc:spChg chg="add mod">
          <ac:chgData name="Kyounghee Min" userId="f681a725-385e-4c4e-be43-fb4c0338532a" providerId="ADAL" clId="{A9DE1EB7-BA32-A841-919D-11F39D2FB525}" dt="2024-01-31T05:51:35.938" v="17"/>
          <ac:spMkLst>
            <pc:docMk/>
            <pc:sldMk cId="3166889103" sldId="257"/>
            <ac:spMk id="54" creationId="{9212D1AE-3F3F-DF8E-06DB-BE72AE99FD20}"/>
          </ac:spMkLst>
        </pc:spChg>
        <pc:spChg chg="add mod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55" creationId="{6D325759-7213-B7C8-39E7-B36456123B6E}"/>
          </ac:spMkLst>
        </pc:spChg>
        <pc:spChg chg="mod topLvl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56" creationId="{D54E757E-9BF9-309D-8F41-834C6003BBF3}"/>
          </ac:spMkLst>
        </pc:spChg>
        <pc:spChg chg="add mod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57" creationId="{88D76B98-20D6-4E5E-359F-E87832C558C8}"/>
          </ac:spMkLst>
        </pc:spChg>
        <pc:spChg chg="add mod">
          <ac:chgData name="Kyounghee Min" userId="f681a725-385e-4c4e-be43-fb4c0338532a" providerId="ADAL" clId="{A9DE1EB7-BA32-A841-919D-11F39D2FB525}" dt="2024-01-31T06:03:05.552" v="161" actId="1076"/>
          <ac:spMkLst>
            <pc:docMk/>
            <pc:sldMk cId="3166889103" sldId="257"/>
            <ac:spMk id="58" creationId="{BB2748A4-F4FE-641F-2127-BEBEDCEC511C}"/>
          </ac:spMkLst>
        </pc:spChg>
        <pc:spChg chg="mod topLvl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59" creationId="{26EF95AD-748B-441B-4384-523ECBB55BDF}"/>
          </ac:spMkLst>
        </pc:spChg>
        <pc:spChg chg="mod">
          <ac:chgData name="Kyounghee Min" userId="f681a725-385e-4c4e-be43-fb4c0338532a" providerId="ADAL" clId="{A9DE1EB7-BA32-A841-919D-11F39D2FB525}" dt="2024-01-31T05:51:53.768" v="29" actId="1036"/>
          <ac:spMkLst>
            <pc:docMk/>
            <pc:sldMk cId="3166889103" sldId="257"/>
            <ac:spMk id="60" creationId="{47C55554-E101-BE9E-CF9E-6D1A47AFB289}"/>
          </ac:spMkLst>
        </pc:spChg>
        <pc:spChg chg="del">
          <ac:chgData name="Kyounghee Min" userId="f681a725-385e-4c4e-be43-fb4c0338532a" providerId="ADAL" clId="{A9DE1EB7-BA32-A841-919D-11F39D2FB525}" dt="2024-01-31T05:52:37.480" v="61" actId="478"/>
          <ac:spMkLst>
            <pc:docMk/>
            <pc:sldMk cId="3166889103" sldId="257"/>
            <ac:spMk id="61" creationId="{C337CCE2-B56F-EEEF-40CF-BA0A2824D67B}"/>
          </ac:spMkLst>
        </pc:spChg>
        <pc:spChg chg="del">
          <ac:chgData name="Kyounghee Min" userId="f681a725-385e-4c4e-be43-fb4c0338532a" providerId="ADAL" clId="{A9DE1EB7-BA32-A841-919D-11F39D2FB525}" dt="2024-01-31T05:52:37.480" v="61" actId="478"/>
          <ac:spMkLst>
            <pc:docMk/>
            <pc:sldMk cId="3166889103" sldId="257"/>
            <ac:spMk id="62" creationId="{79E01D69-095B-BFC1-C5F2-F2888258AF1D}"/>
          </ac:spMkLst>
        </pc:spChg>
        <pc:spChg chg="mod">
          <ac:chgData name="Kyounghee Min" userId="f681a725-385e-4c4e-be43-fb4c0338532a" providerId="ADAL" clId="{A9DE1EB7-BA32-A841-919D-11F39D2FB525}" dt="2024-01-31T05:51:58.335" v="37" actId="1036"/>
          <ac:spMkLst>
            <pc:docMk/>
            <pc:sldMk cId="3166889103" sldId="257"/>
            <ac:spMk id="64" creationId="{567560C9-1C58-7EC7-F919-5F2F6D3319F3}"/>
          </ac:spMkLst>
        </pc:spChg>
        <pc:spChg chg="add mod">
          <ac:chgData name="Kyounghee Min" userId="f681a725-385e-4c4e-be43-fb4c0338532a" providerId="ADAL" clId="{A9DE1EB7-BA32-A841-919D-11F39D2FB525}" dt="2024-01-31T06:03:05.552" v="161" actId="1076"/>
          <ac:spMkLst>
            <pc:docMk/>
            <pc:sldMk cId="3166889103" sldId="257"/>
            <ac:spMk id="65" creationId="{2839D489-44A4-1A56-1ED7-5FD367A3BCD8}"/>
          </ac:spMkLst>
        </pc:spChg>
        <pc:spChg chg="mod">
          <ac:chgData name="Kyounghee Min" userId="f681a725-385e-4c4e-be43-fb4c0338532a" providerId="ADAL" clId="{A9DE1EB7-BA32-A841-919D-11F39D2FB525}" dt="2024-01-31T05:51:58.335" v="37" actId="1036"/>
          <ac:spMkLst>
            <pc:docMk/>
            <pc:sldMk cId="3166889103" sldId="257"/>
            <ac:spMk id="66" creationId="{3E3A9250-2474-D745-F8E9-B16FD6A2E143}"/>
          </ac:spMkLst>
        </pc:spChg>
        <pc:spChg chg="add mod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69" creationId="{A95CF62F-6EA2-0552-6CF6-23D446522C46}"/>
          </ac:spMkLst>
        </pc:spChg>
        <pc:spChg chg="add mod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70" creationId="{4D981995-9367-588D-F8EE-BC3B815E7F12}"/>
          </ac:spMkLst>
        </pc:spChg>
        <pc:spChg chg="add mod">
          <ac:chgData name="Kyounghee Min" userId="f681a725-385e-4c4e-be43-fb4c0338532a" providerId="ADAL" clId="{A9DE1EB7-BA32-A841-919D-11F39D2FB525}" dt="2024-01-31T05:52:23.021" v="55"/>
          <ac:spMkLst>
            <pc:docMk/>
            <pc:sldMk cId="3166889103" sldId="257"/>
            <ac:spMk id="71" creationId="{28768555-B6D3-CED1-5305-DFB9BF81FA1A}"/>
          </ac:spMkLst>
        </pc:spChg>
        <pc:spChg chg="add mod">
          <ac:chgData name="Kyounghee Min" userId="f681a725-385e-4c4e-be43-fb4c0338532a" providerId="ADAL" clId="{A9DE1EB7-BA32-A841-919D-11F39D2FB525}" dt="2024-01-31T05:52:23.021" v="55"/>
          <ac:spMkLst>
            <pc:docMk/>
            <pc:sldMk cId="3166889103" sldId="257"/>
            <ac:spMk id="72" creationId="{284414D9-23ED-E1C7-FBA9-B2A0DDBDF8A9}"/>
          </ac:spMkLst>
        </pc:spChg>
        <pc:spChg chg="add mod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73" creationId="{29DFB00A-C494-3B56-8BE4-78ED3A4E6BEB}"/>
          </ac:spMkLst>
        </pc:spChg>
        <pc:spChg chg="add mod">
          <ac:chgData name="Kyounghee Min" userId="f681a725-385e-4c4e-be43-fb4c0338532a" providerId="ADAL" clId="{A9DE1EB7-BA32-A841-919D-11F39D2FB525}" dt="2024-01-31T06:03:00.837" v="160" actId="1076"/>
          <ac:spMkLst>
            <pc:docMk/>
            <pc:sldMk cId="3166889103" sldId="257"/>
            <ac:spMk id="74" creationId="{C5270235-005D-9BE4-733C-643E1A379538}"/>
          </ac:spMkLst>
        </pc:spChg>
        <pc:spChg chg="mod">
          <ac:chgData name="Kyounghee Min" userId="f681a725-385e-4c4e-be43-fb4c0338532a" providerId="ADAL" clId="{A9DE1EB7-BA32-A841-919D-11F39D2FB525}" dt="2024-01-31T05:50:43.496" v="3" actId="1076"/>
          <ac:spMkLst>
            <pc:docMk/>
            <pc:sldMk cId="3166889103" sldId="257"/>
            <ac:spMk id="93" creationId="{38A4A979-13D2-D534-B33A-24386736B876}"/>
          </ac:spMkLst>
        </pc:spChg>
        <pc:spChg chg="add mod">
          <ac:chgData name="Kyounghee Min" userId="f681a725-385e-4c4e-be43-fb4c0338532a" providerId="ADAL" clId="{A9DE1EB7-BA32-A841-919D-11F39D2FB525}" dt="2024-01-31T06:13:07.310" v="615" actId="1035"/>
          <ac:spMkLst>
            <pc:docMk/>
            <pc:sldMk cId="3166889103" sldId="257"/>
            <ac:spMk id="95" creationId="{C8B3332C-92D0-9959-2F6F-15944D0DE34D}"/>
          </ac:spMkLst>
        </pc:spChg>
        <pc:spChg chg="del">
          <ac:chgData name="Kyounghee Min" userId="f681a725-385e-4c4e-be43-fb4c0338532a" providerId="ADAL" clId="{A9DE1EB7-BA32-A841-919D-11F39D2FB525}" dt="2024-01-31T05:52:02.783" v="38" actId="478"/>
          <ac:spMkLst>
            <pc:docMk/>
            <pc:sldMk cId="3166889103" sldId="257"/>
            <ac:spMk id="97" creationId="{76C438C2-43A2-7348-3523-8BD1F1EDC40B}"/>
          </ac:spMkLst>
        </pc:spChg>
        <pc:spChg chg="del">
          <ac:chgData name="Kyounghee Min" userId="f681a725-385e-4c4e-be43-fb4c0338532a" providerId="ADAL" clId="{A9DE1EB7-BA32-A841-919D-11F39D2FB525}" dt="2024-01-31T05:52:02.783" v="38" actId="478"/>
          <ac:spMkLst>
            <pc:docMk/>
            <pc:sldMk cId="3166889103" sldId="257"/>
            <ac:spMk id="98" creationId="{37FBED29-9C41-4F94-AABF-A270FFCB45A7}"/>
          </ac:spMkLst>
        </pc:spChg>
        <pc:spChg chg="add mod">
          <ac:chgData name="Kyounghee Min" userId="f681a725-385e-4c4e-be43-fb4c0338532a" providerId="ADAL" clId="{A9DE1EB7-BA32-A841-919D-11F39D2FB525}" dt="2024-01-31T06:12:39.560" v="576" actId="1076"/>
          <ac:spMkLst>
            <pc:docMk/>
            <pc:sldMk cId="3166889103" sldId="257"/>
            <ac:spMk id="102" creationId="{5AC56C91-8F38-A132-D57C-BEB1DFE514DD}"/>
          </ac:spMkLst>
        </pc:spChg>
        <pc:spChg chg="add mod">
          <ac:chgData name="Kyounghee Min" userId="f681a725-385e-4c4e-be43-fb4c0338532a" providerId="ADAL" clId="{A9DE1EB7-BA32-A841-919D-11F39D2FB525}" dt="2024-01-31T06:12:57.983" v="607" actId="1038"/>
          <ac:spMkLst>
            <pc:docMk/>
            <pc:sldMk cId="3166889103" sldId="257"/>
            <ac:spMk id="103" creationId="{36BAB0A0-8455-948A-06B3-EA535EFA222A}"/>
          </ac:spMkLst>
        </pc:spChg>
        <pc:spChg chg="add del mod">
          <ac:chgData name="Kyounghee Min" userId="f681a725-385e-4c4e-be43-fb4c0338532a" providerId="ADAL" clId="{A9DE1EB7-BA32-A841-919D-11F39D2FB525}" dt="2024-01-31T06:05:43.150" v="212" actId="478"/>
          <ac:spMkLst>
            <pc:docMk/>
            <pc:sldMk cId="3166889103" sldId="257"/>
            <ac:spMk id="104" creationId="{40DA4EAD-6D6D-AB7B-2311-F234AB01EE0B}"/>
          </ac:spMkLst>
        </pc:spChg>
        <pc:spChg chg="add mod">
          <ac:chgData name="Kyounghee Min" userId="f681a725-385e-4c4e-be43-fb4c0338532a" providerId="ADAL" clId="{A9DE1EB7-BA32-A841-919D-11F39D2FB525}" dt="2024-01-31T06:12:24.205" v="548" actId="1037"/>
          <ac:spMkLst>
            <pc:docMk/>
            <pc:sldMk cId="3166889103" sldId="257"/>
            <ac:spMk id="105" creationId="{AC0FCD9F-8FD2-D858-927B-A37739C74770}"/>
          </ac:spMkLst>
        </pc:spChg>
        <pc:spChg chg="add mod">
          <ac:chgData name="Kyounghee Min" userId="f681a725-385e-4c4e-be43-fb4c0338532a" providerId="ADAL" clId="{A9DE1EB7-BA32-A841-919D-11F39D2FB525}" dt="2024-02-03T03:06:57.776" v="620" actId="14100"/>
          <ac:spMkLst>
            <pc:docMk/>
            <pc:sldMk cId="3166889103" sldId="257"/>
            <ac:spMk id="106" creationId="{F43BF3FE-7E38-CCA6-97BD-E71F7E1B63EA}"/>
          </ac:spMkLst>
        </pc:spChg>
        <pc:spChg chg="add mod">
          <ac:chgData name="Kyounghee Min" userId="f681a725-385e-4c4e-be43-fb4c0338532a" providerId="ADAL" clId="{A9DE1EB7-BA32-A841-919D-11F39D2FB525}" dt="2024-01-31T06:12:55.234" v="602" actId="1038"/>
          <ac:spMkLst>
            <pc:docMk/>
            <pc:sldMk cId="3166889103" sldId="257"/>
            <ac:spMk id="109" creationId="{8AB12C46-A71E-C789-B8D9-082DD51D27B3}"/>
          </ac:spMkLst>
        </pc:spChg>
        <pc:spChg chg="add mod">
          <ac:chgData name="Kyounghee Min" userId="f681a725-385e-4c4e-be43-fb4c0338532a" providerId="ADAL" clId="{A9DE1EB7-BA32-A841-919D-11F39D2FB525}" dt="2024-01-31T06:12:55.234" v="602" actId="1038"/>
          <ac:spMkLst>
            <pc:docMk/>
            <pc:sldMk cId="3166889103" sldId="257"/>
            <ac:spMk id="112" creationId="{367775FC-444F-C204-42DC-9DAE72844F92}"/>
          </ac:spMkLst>
        </pc:spChg>
        <pc:spChg chg="add mod">
          <ac:chgData name="Kyounghee Min" userId="f681a725-385e-4c4e-be43-fb4c0338532a" providerId="ADAL" clId="{A9DE1EB7-BA32-A841-919D-11F39D2FB525}" dt="2024-01-31T06:12:57.983" v="607" actId="1038"/>
          <ac:spMkLst>
            <pc:docMk/>
            <pc:sldMk cId="3166889103" sldId="257"/>
            <ac:spMk id="120" creationId="{21B70A3E-5832-A280-B916-28C642B07513}"/>
          </ac:spMkLst>
        </pc:spChg>
        <pc:spChg chg="add mod">
          <ac:chgData name="Kyounghee Min" userId="f681a725-385e-4c4e-be43-fb4c0338532a" providerId="ADAL" clId="{A9DE1EB7-BA32-A841-919D-11F39D2FB525}" dt="2024-01-31T06:12:57.983" v="607" actId="1038"/>
          <ac:spMkLst>
            <pc:docMk/>
            <pc:sldMk cId="3166889103" sldId="257"/>
            <ac:spMk id="121" creationId="{EBA18642-DE4F-FA4C-ED91-567AB5EF0D92}"/>
          </ac:spMkLst>
        </pc:spChg>
        <pc:spChg chg="add mod">
          <ac:chgData name="Kyounghee Min" userId="f681a725-385e-4c4e-be43-fb4c0338532a" providerId="ADAL" clId="{A9DE1EB7-BA32-A841-919D-11F39D2FB525}" dt="2024-01-31T06:12:34.622" v="575" actId="1037"/>
          <ac:spMkLst>
            <pc:docMk/>
            <pc:sldMk cId="3166889103" sldId="257"/>
            <ac:spMk id="122" creationId="{7F7E6EF0-A8C5-D8A2-F511-744EEF4A43D0}"/>
          </ac:spMkLst>
        </pc:spChg>
        <pc:spChg chg="add mod">
          <ac:chgData name="Kyounghee Min" userId="f681a725-385e-4c4e-be43-fb4c0338532a" providerId="ADAL" clId="{A9DE1EB7-BA32-A841-919D-11F39D2FB525}" dt="2024-01-31T06:12:34.622" v="575" actId="1037"/>
          <ac:spMkLst>
            <pc:docMk/>
            <pc:sldMk cId="3166889103" sldId="257"/>
            <ac:spMk id="123" creationId="{0D1E32A2-B21F-656D-E258-9CFBA42CE664}"/>
          </ac:spMkLst>
        </pc:spChg>
        <pc:spChg chg="add mod">
          <ac:chgData name="Kyounghee Min" userId="f681a725-385e-4c4e-be43-fb4c0338532a" providerId="ADAL" clId="{A9DE1EB7-BA32-A841-919D-11F39D2FB525}" dt="2024-01-31T06:12:24.205" v="548" actId="1037"/>
          <ac:spMkLst>
            <pc:docMk/>
            <pc:sldMk cId="3166889103" sldId="257"/>
            <ac:spMk id="124" creationId="{B5FC447C-F131-B780-D40D-82077D6F1319}"/>
          </ac:spMkLst>
        </pc:spChg>
        <pc:spChg chg="add mod">
          <ac:chgData name="Kyounghee Min" userId="f681a725-385e-4c4e-be43-fb4c0338532a" providerId="ADAL" clId="{A9DE1EB7-BA32-A841-919D-11F39D2FB525}" dt="2024-01-31T06:12:24.205" v="548" actId="1037"/>
          <ac:spMkLst>
            <pc:docMk/>
            <pc:sldMk cId="3166889103" sldId="257"/>
            <ac:spMk id="125" creationId="{0C4A3D8A-9379-610D-6100-3E6B0F3A8100}"/>
          </ac:spMkLst>
        </pc:spChg>
        <pc:spChg chg="mod">
          <ac:chgData name="Kyounghee Min" userId="f681a725-385e-4c4e-be43-fb4c0338532a" providerId="ADAL" clId="{A9DE1EB7-BA32-A841-919D-11F39D2FB525}" dt="2024-01-31T06:08:41.133" v="422"/>
          <ac:spMkLst>
            <pc:docMk/>
            <pc:sldMk cId="3166889103" sldId="257"/>
            <ac:spMk id="128" creationId="{867849AB-DCC0-27C0-A821-360989A974BF}"/>
          </ac:spMkLst>
        </pc:spChg>
        <pc:spChg chg="mod">
          <ac:chgData name="Kyounghee Min" userId="f681a725-385e-4c4e-be43-fb4c0338532a" providerId="ADAL" clId="{A9DE1EB7-BA32-A841-919D-11F39D2FB525}" dt="2024-01-31T06:08:41.133" v="422"/>
          <ac:spMkLst>
            <pc:docMk/>
            <pc:sldMk cId="3166889103" sldId="257"/>
            <ac:spMk id="129" creationId="{C783ACEB-C4DA-02FC-74B2-DF5F4C817EF0}"/>
          </ac:spMkLst>
        </pc:spChg>
        <pc:spChg chg="mod">
          <ac:chgData name="Kyounghee Min" userId="f681a725-385e-4c4e-be43-fb4c0338532a" providerId="ADAL" clId="{A9DE1EB7-BA32-A841-919D-11F39D2FB525}" dt="2024-01-31T06:08:41.133" v="422"/>
          <ac:spMkLst>
            <pc:docMk/>
            <pc:sldMk cId="3166889103" sldId="257"/>
            <ac:spMk id="130" creationId="{50EE09EB-2206-2E01-7432-9C13B2123B16}"/>
          </ac:spMkLst>
        </pc:spChg>
        <pc:spChg chg="mod">
          <ac:chgData name="Kyounghee Min" userId="f681a725-385e-4c4e-be43-fb4c0338532a" providerId="ADAL" clId="{A9DE1EB7-BA32-A841-919D-11F39D2FB525}" dt="2024-01-31T06:08:41.133" v="422"/>
          <ac:spMkLst>
            <pc:docMk/>
            <pc:sldMk cId="3166889103" sldId="257"/>
            <ac:spMk id="131" creationId="{683317CD-2180-FDCF-92E1-9737593FA285}"/>
          </ac:spMkLst>
        </pc:spChg>
        <pc:spChg chg="mod">
          <ac:chgData name="Kyounghee Min" userId="f681a725-385e-4c4e-be43-fb4c0338532a" providerId="ADAL" clId="{A9DE1EB7-BA32-A841-919D-11F39D2FB525}" dt="2024-01-31T06:08:41.133" v="422"/>
          <ac:spMkLst>
            <pc:docMk/>
            <pc:sldMk cId="3166889103" sldId="257"/>
            <ac:spMk id="132" creationId="{46260E61-5631-7863-71AC-5B98C74084C3}"/>
          </ac:spMkLst>
        </pc:spChg>
        <pc:spChg chg="mod">
          <ac:chgData name="Kyounghee Min" userId="f681a725-385e-4c4e-be43-fb4c0338532a" providerId="ADAL" clId="{A9DE1EB7-BA32-A841-919D-11F39D2FB525}" dt="2024-01-31T06:08:41.133" v="422"/>
          <ac:spMkLst>
            <pc:docMk/>
            <pc:sldMk cId="3166889103" sldId="257"/>
            <ac:spMk id="133" creationId="{F25CECC0-7AB3-9D0E-1596-1A6AD066C3F0}"/>
          </ac:spMkLst>
        </pc:spChg>
        <pc:spChg chg="mod">
          <ac:chgData name="Kyounghee Min" userId="f681a725-385e-4c4e-be43-fb4c0338532a" providerId="ADAL" clId="{A9DE1EB7-BA32-A841-919D-11F39D2FB525}" dt="2024-01-31T06:08:41.133" v="422"/>
          <ac:spMkLst>
            <pc:docMk/>
            <pc:sldMk cId="3166889103" sldId="257"/>
            <ac:spMk id="134" creationId="{30C315DA-1683-CCCC-B3ED-34387DE8FE92}"/>
          </ac:spMkLst>
        </pc:spChg>
        <pc:spChg chg="mod">
          <ac:chgData name="Kyounghee Min" userId="f681a725-385e-4c4e-be43-fb4c0338532a" providerId="ADAL" clId="{A9DE1EB7-BA32-A841-919D-11F39D2FB525}" dt="2024-01-31T06:08:41.133" v="422"/>
          <ac:spMkLst>
            <pc:docMk/>
            <pc:sldMk cId="3166889103" sldId="257"/>
            <ac:spMk id="135" creationId="{74B9BE42-A06F-28C4-0918-1867D1C31CC0}"/>
          </ac:spMkLst>
        </pc:spChg>
        <pc:spChg chg="mod">
          <ac:chgData name="Kyounghee Min" userId="f681a725-385e-4c4e-be43-fb4c0338532a" providerId="ADAL" clId="{A9DE1EB7-BA32-A841-919D-11F39D2FB525}" dt="2024-01-31T06:08:41.133" v="422"/>
          <ac:spMkLst>
            <pc:docMk/>
            <pc:sldMk cId="3166889103" sldId="257"/>
            <ac:spMk id="136" creationId="{54ADCCF6-619B-934F-EB9A-6AF3CB0CB4A1}"/>
          </ac:spMkLst>
        </pc:spChg>
        <pc:spChg chg="mod">
          <ac:chgData name="Kyounghee Min" userId="f681a725-385e-4c4e-be43-fb4c0338532a" providerId="ADAL" clId="{A9DE1EB7-BA32-A841-919D-11F39D2FB525}" dt="2024-01-31T06:08:41.133" v="422"/>
          <ac:spMkLst>
            <pc:docMk/>
            <pc:sldMk cId="3166889103" sldId="257"/>
            <ac:spMk id="137" creationId="{709C39BD-4C04-B189-59E8-BAD600A31785}"/>
          </ac:spMkLst>
        </pc:spChg>
        <pc:spChg chg="mod">
          <ac:chgData name="Kyounghee Min" userId="f681a725-385e-4c4e-be43-fb4c0338532a" providerId="ADAL" clId="{A9DE1EB7-BA32-A841-919D-11F39D2FB525}" dt="2024-01-31T06:08:41.133" v="422"/>
          <ac:spMkLst>
            <pc:docMk/>
            <pc:sldMk cId="3166889103" sldId="257"/>
            <ac:spMk id="138" creationId="{DD0FA5B4-B049-E21C-CF7D-14D380458A44}"/>
          </ac:spMkLst>
        </pc:spChg>
        <pc:spChg chg="mod">
          <ac:chgData name="Kyounghee Min" userId="f681a725-385e-4c4e-be43-fb4c0338532a" providerId="ADAL" clId="{A9DE1EB7-BA32-A841-919D-11F39D2FB525}" dt="2024-01-31T06:08:41.133" v="422"/>
          <ac:spMkLst>
            <pc:docMk/>
            <pc:sldMk cId="3166889103" sldId="257"/>
            <ac:spMk id="139" creationId="{7D650E71-DF33-6D73-D546-133E79496360}"/>
          </ac:spMkLst>
        </pc:spChg>
        <pc:spChg chg="mod">
          <ac:chgData name="Kyounghee Min" userId="f681a725-385e-4c4e-be43-fb4c0338532a" providerId="ADAL" clId="{A9DE1EB7-BA32-A841-919D-11F39D2FB525}" dt="2024-01-31T06:08:41.133" v="422"/>
          <ac:spMkLst>
            <pc:docMk/>
            <pc:sldMk cId="3166889103" sldId="257"/>
            <ac:spMk id="140" creationId="{72750FB1-FBF2-86BA-3FD4-F7DD411FB1B0}"/>
          </ac:spMkLst>
        </pc:spChg>
        <pc:spChg chg="mod">
          <ac:chgData name="Kyounghee Min" userId="f681a725-385e-4c4e-be43-fb4c0338532a" providerId="ADAL" clId="{A9DE1EB7-BA32-A841-919D-11F39D2FB525}" dt="2024-01-31T06:08:41.133" v="422"/>
          <ac:spMkLst>
            <pc:docMk/>
            <pc:sldMk cId="3166889103" sldId="257"/>
            <ac:spMk id="142" creationId="{E5A95624-3B45-BA9A-91F4-F18A340021C9}"/>
          </ac:spMkLst>
        </pc:spChg>
        <pc:spChg chg="add mod">
          <ac:chgData name="Kyounghee Min" userId="f681a725-385e-4c4e-be43-fb4c0338532a" providerId="ADAL" clId="{A9DE1EB7-BA32-A841-919D-11F39D2FB525}" dt="2024-01-31T06:08:41.133" v="422"/>
          <ac:spMkLst>
            <pc:docMk/>
            <pc:sldMk cId="3166889103" sldId="257"/>
            <ac:spMk id="143" creationId="{F917C326-96EA-BBE0-935C-C88285C97695}"/>
          </ac:spMkLst>
        </pc:spChg>
        <pc:spChg chg="add mod">
          <ac:chgData name="Kyounghee Min" userId="f681a725-385e-4c4e-be43-fb4c0338532a" providerId="ADAL" clId="{A9DE1EB7-BA32-A841-919D-11F39D2FB525}" dt="2024-01-31T06:13:07.310" v="615" actId="1035"/>
          <ac:spMkLst>
            <pc:docMk/>
            <pc:sldMk cId="3166889103" sldId="257"/>
            <ac:spMk id="144" creationId="{EA6886DB-CA01-9A42-2CB1-375570CFD064}"/>
          </ac:spMkLst>
        </pc:spChg>
        <pc:spChg chg="add mod">
          <ac:chgData name="Kyounghee Min" userId="f681a725-385e-4c4e-be43-fb4c0338532a" providerId="ADAL" clId="{A9DE1EB7-BA32-A841-919D-11F39D2FB525}" dt="2024-01-31T06:12:57.983" v="607" actId="1038"/>
          <ac:spMkLst>
            <pc:docMk/>
            <pc:sldMk cId="3166889103" sldId="257"/>
            <ac:spMk id="146" creationId="{5B4CE4E9-D0F9-3925-28A5-36D402FFCB4E}"/>
          </ac:spMkLst>
        </pc:spChg>
        <pc:spChg chg="add mod">
          <ac:chgData name="Kyounghee Min" userId="f681a725-385e-4c4e-be43-fb4c0338532a" providerId="ADAL" clId="{A9DE1EB7-BA32-A841-919D-11F39D2FB525}" dt="2024-01-31T06:12:30.550" v="567" actId="1038"/>
          <ac:spMkLst>
            <pc:docMk/>
            <pc:sldMk cId="3166889103" sldId="257"/>
            <ac:spMk id="147" creationId="{6AC5065D-8193-65E6-A683-E356433F0476}"/>
          </ac:spMkLst>
        </pc:spChg>
        <pc:spChg chg="add mod">
          <ac:chgData name="Kyounghee Min" userId="f681a725-385e-4c4e-be43-fb4c0338532a" providerId="ADAL" clId="{A9DE1EB7-BA32-A841-919D-11F39D2FB525}" dt="2024-01-31T06:12:24.205" v="548" actId="1037"/>
          <ac:spMkLst>
            <pc:docMk/>
            <pc:sldMk cId="3166889103" sldId="257"/>
            <ac:spMk id="148" creationId="{EA124497-28E3-D016-B5FF-0CA576022575}"/>
          </ac:spMkLst>
        </pc:spChg>
        <pc:spChg chg="add mod">
          <ac:chgData name="Kyounghee Min" userId="f681a725-385e-4c4e-be43-fb4c0338532a" providerId="ADAL" clId="{A9DE1EB7-BA32-A841-919D-11F39D2FB525}" dt="2024-01-31T06:10:18.279" v="468"/>
          <ac:spMkLst>
            <pc:docMk/>
            <pc:sldMk cId="3166889103" sldId="257"/>
            <ac:spMk id="149" creationId="{7429D441-0A9E-25B6-9C6E-1CEF07DC464D}"/>
          </ac:spMkLst>
        </pc:spChg>
        <pc:spChg chg="add mod">
          <ac:chgData name="Kyounghee Min" userId="f681a725-385e-4c4e-be43-fb4c0338532a" providerId="ADAL" clId="{A9DE1EB7-BA32-A841-919D-11F39D2FB525}" dt="2024-01-31T06:10:18.279" v="468"/>
          <ac:spMkLst>
            <pc:docMk/>
            <pc:sldMk cId="3166889103" sldId="257"/>
            <ac:spMk id="150" creationId="{CDBD1F62-EE0D-ABA9-4C9C-C7658F23CD3F}"/>
          </ac:spMkLst>
        </pc:spChg>
        <pc:spChg chg="add mod">
          <ac:chgData name="Kyounghee Min" userId="f681a725-385e-4c4e-be43-fb4c0338532a" providerId="ADAL" clId="{A9DE1EB7-BA32-A841-919D-11F39D2FB525}" dt="2024-01-31T06:13:07.310" v="615" actId="1035"/>
          <ac:spMkLst>
            <pc:docMk/>
            <pc:sldMk cId="3166889103" sldId="257"/>
            <ac:spMk id="151" creationId="{1DD346DD-FA9B-C8AC-D1B8-DA2BB2317D91}"/>
          </ac:spMkLst>
        </pc:spChg>
        <pc:spChg chg="add mod">
          <ac:chgData name="Kyounghee Min" userId="f681a725-385e-4c4e-be43-fb4c0338532a" providerId="ADAL" clId="{A9DE1EB7-BA32-A841-919D-11F39D2FB525}" dt="2024-01-31T06:13:07.310" v="615" actId="1035"/>
          <ac:spMkLst>
            <pc:docMk/>
            <pc:sldMk cId="3166889103" sldId="257"/>
            <ac:spMk id="152" creationId="{023DE31D-E29C-BF2D-A1C5-9B58AACD8D2C}"/>
          </ac:spMkLst>
        </pc:spChg>
        <pc:spChg chg="add mod">
          <ac:chgData name="Kyounghee Min" userId="f681a725-385e-4c4e-be43-fb4c0338532a" providerId="ADAL" clId="{A9DE1EB7-BA32-A841-919D-11F39D2FB525}" dt="2024-01-31T06:13:07.310" v="615" actId="1035"/>
          <ac:spMkLst>
            <pc:docMk/>
            <pc:sldMk cId="3166889103" sldId="257"/>
            <ac:spMk id="153" creationId="{8A2802A6-7FA0-2FD2-8346-7FEA63D13253}"/>
          </ac:spMkLst>
        </pc:spChg>
        <pc:spChg chg="add mod">
          <ac:chgData name="Kyounghee Min" userId="f681a725-385e-4c4e-be43-fb4c0338532a" providerId="ADAL" clId="{A9DE1EB7-BA32-A841-919D-11F39D2FB525}" dt="2024-01-31T06:13:07.310" v="615" actId="1035"/>
          <ac:spMkLst>
            <pc:docMk/>
            <pc:sldMk cId="3166889103" sldId="257"/>
            <ac:spMk id="154" creationId="{E52D05DC-855D-53E7-220F-7AD066279CF6}"/>
          </ac:spMkLst>
        </pc:spChg>
        <pc:spChg chg="add mod">
          <ac:chgData name="Kyounghee Min" userId="f681a725-385e-4c4e-be43-fb4c0338532a" providerId="ADAL" clId="{A9DE1EB7-BA32-A841-919D-11F39D2FB525}" dt="2024-01-31T06:13:13.543" v="618" actId="1037"/>
          <ac:spMkLst>
            <pc:docMk/>
            <pc:sldMk cId="3166889103" sldId="257"/>
            <ac:spMk id="155" creationId="{AC772108-C1D9-04C8-0CAC-D7E4A196894B}"/>
          </ac:spMkLst>
        </pc:spChg>
        <pc:spChg chg="add mod">
          <ac:chgData name="Kyounghee Min" userId="f681a725-385e-4c4e-be43-fb4c0338532a" providerId="ADAL" clId="{A9DE1EB7-BA32-A841-919D-11F39D2FB525}" dt="2024-01-31T06:13:07.310" v="615" actId="1035"/>
          <ac:spMkLst>
            <pc:docMk/>
            <pc:sldMk cId="3166889103" sldId="257"/>
            <ac:spMk id="156" creationId="{9879DB0C-95EA-538B-6329-2998F5C1AEB6}"/>
          </ac:spMkLst>
        </pc:spChg>
        <pc:spChg chg="add mod">
          <ac:chgData name="Kyounghee Min" userId="f681a725-385e-4c4e-be43-fb4c0338532a" providerId="ADAL" clId="{A9DE1EB7-BA32-A841-919D-11F39D2FB525}" dt="2024-01-31T06:13:07.310" v="615" actId="1035"/>
          <ac:spMkLst>
            <pc:docMk/>
            <pc:sldMk cId="3166889103" sldId="257"/>
            <ac:spMk id="157" creationId="{D500A9FE-8EAF-26CB-37F3-2193978F5F9B}"/>
          </ac:spMkLst>
        </pc:spChg>
        <pc:spChg chg="add mod">
          <ac:chgData name="Kyounghee Min" userId="f681a725-385e-4c4e-be43-fb4c0338532a" providerId="ADAL" clId="{A9DE1EB7-BA32-A841-919D-11F39D2FB525}" dt="2024-01-31T06:13:07.310" v="615" actId="1035"/>
          <ac:spMkLst>
            <pc:docMk/>
            <pc:sldMk cId="3166889103" sldId="257"/>
            <ac:spMk id="158" creationId="{BA0BE2D3-7C5B-2447-C316-381981F38A31}"/>
          </ac:spMkLst>
        </pc:spChg>
        <pc:spChg chg="add mod">
          <ac:chgData name="Kyounghee Min" userId="f681a725-385e-4c4e-be43-fb4c0338532a" providerId="ADAL" clId="{A9DE1EB7-BA32-A841-919D-11F39D2FB525}" dt="2024-01-31T06:13:07.310" v="615" actId="1035"/>
          <ac:spMkLst>
            <pc:docMk/>
            <pc:sldMk cId="3166889103" sldId="257"/>
            <ac:spMk id="159" creationId="{597F0B10-CCFE-2CE2-6F41-35F0644A01EE}"/>
          </ac:spMkLst>
        </pc:spChg>
        <pc:spChg chg="add mod">
          <ac:chgData name="Kyounghee Min" userId="f681a725-385e-4c4e-be43-fb4c0338532a" providerId="ADAL" clId="{A9DE1EB7-BA32-A841-919D-11F39D2FB525}" dt="2024-01-31T06:13:07.310" v="615" actId="1035"/>
          <ac:spMkLst>
            <pc:docMk/>
            <pc:sldMk cId="3166889103" sldId="257"/>
            <ac:spMk id="160" creationId="{9F3363F5-3ACA-2329-EFB7-59D12EAD3E0B}"/>
          </ac:spMkLst>
        </pc:spChg>
        <pc:spChg chg="add mod">
          <ac:chgData name="Kyounghee Min" userId="f681a725-385e-4c4e-be43-fb4c0338532a" providerId="ADAL" clId="{A9DE1EB7-BA32-A841-919D-11F39D2FB525}" dt="2024-01-31T06:13:07.310" v="615" actId="1035"/>
          <ac:spMkLst>
            <pc:docMk/>
            <pc:sldMk cId="3166889103" sldId="257"/>
            <ac:spMk id="161" creationId="{7A682CD6-0755-EF4C-54AE-3161196D0526}"/>
          </ac:spMkLst>
        </pc:spChg>
        <pc:grpChg chg="add del mod">
          <ac:chgData name="Kyounghee Min" userId="f681a725-385e-4c4e-be43-fb4c0338532a" providerId="ADAL" clId="{A9DE1EB7-BA32-A841-919D-11F39D2FB525}" dt="2024-01-31T06:07:24.956" v="398" actId="21"/>
          <ac:grpSpMkLst>
            <pc:docMk/>
            <pc:sldMk cId="3166889103" sldId="257"/>
            <ac:grpSpMk id="8" creationId="{AD3C2ACF-BEC4-8E13-EF17-FE8ECC771542}"/>
          </ac:grpSpMkLst>
        </pc:grpChg>
        <pc:grpChg chg="mod">
          <ac:chgData name="Kyounghee Min" userId="f681a725-385e-4c4e-be43-fb4c0338532a" providerId="ADAL" clId="{A9DE1EB7-BA32-A841-919D-11F39D2FB525}" dt="2024-01-31T06:03:00.837" v="160" actId="1076"/>
          <ac:grpSpMkLst>
            <pc:docMk/>
            <pc:sldMk cId="3166889103" sldId="257"/>
            <ac:grpSpMk id="63" creationId="{9045E70B-DFF7-9840-546F-F66299843BAC}"/>
          </ac:grpSpMkLst>
        </pc:grpChg>
        <pc:grpChg chg="del">
          <ac:chgData name="Kyounghee Min" userId="f681a725-385e-4c4e-be43-fb4c0338532a" providerId="ADAL" clId="{A9DE1EB7-BA32-A841-919D-11F39D2FB525}" dt="2024-01-31T05:51:43.215" v="19" actId="478"/>
          <ac:grpSpMkLst>
            <pc:docMk/>
            <pc:sldMk cId="3166889103" sldId="257"/>
            <ac:grpSpMk id="68" creationId="{67C91A7B-320A-6935-7BDD-A01EAEAA90C5}"/>
          </ac:grpSpMkLst>
        </pc:grpChg>
        <pc:grpChg chg="mod">
          <ac:chgData name="Kyounghee Min" userId="f681a725-385e-4c4e-be43-fb4c0338532a" providerId="ADAL" clId="{A9DE1EB7-BA32-A841-919D-11F39D2FB525}" dt="2024-01-31T06:03:00.837" v="160" actId="1076"/>
          <ac:grpSpMkLst>
            <pc:docMk/>
            <pc:sldMk cId="3166889103" sldId="257"/>
            <ac:grpSpMk id="86" creationId="{7E8B4448-CE9F-35BA-4E16-A92C4E27C2C9}"/>
          </ac:grpSpMkLst>
        </pc:grpChg>
        <pc:grpChg chg="mod">
          <ac:chgData name="Kyounghee Min" userId="f681a725-385e-4c4e-be43-fb4c0338532a" providerId="ADAL" clId="{A9DE1EB7-BA32-A841-919D-11F39D2FB525}" dt="2024-01-31T05:50:28.125" v="1" actId="1076"/>
          <ac:grpSpMkLst>
            <pc:docMk/>
            <pc:sldMk cId="3166889103" sldId="257"/>
            <ac:grpSpMk id="118" creationId="{5B4030CC-83F2-4DF6-A6AD-5045D5FCB287}"/>
          </ac:grpSpMkLst>
        </pc:grpChg>
        <pc:grpChg chg="del mod">
          <ac:chgData name="Kyounghee Min" userId="f681a725-385e-4c4e-be43-fb4c0338532a" providerId="ADAL" clId="{A9DE1EB7-BA32-A841-919D-11F39D2FB525}" dt="2024-01-31T05:52:49.291" v="64" actId="165"/>
          <ac:grpSpMkLst>
            <pc:docMk/>
            <pc:sldMk cId="3166889103" sldId="257"/>
            <ac:grpSpMk id="119" creationId="{FCC19194-C3E9-65F4-0DA7-B6F1C1E10CD5}"/>
          </ac:grpSpMkLst>
        </pc:grpChg>
        <pc:grpChg chg="add mod">
          <ac:chgData name="Kyounghee Min" userId="f681a725-385e-4c4e-be43-fb4c0338532a" providerId="ADAL" clId="{A9DE1EB7-BA32-A841-919D-11F39D2FB525}" dt="2024-01-31T06:08:41.133" v="422"/>
          <ac:grpSpMkLst>
            <pc:docMk/>
            <pc:sldMk cId="3166889103" sldId="257"/>
            <ac:grpSpMk id="126" creationId="{96E7D13A-7F93-F1C8-D62D-CF161E87793F}"/>
          </ac:grpSpMkLst>
        </pc:grpChg>
        <pc:picChg chg="mod">
          <ac:chgData name="Kyounghee Min" userId="f681a725-385e-4c4e-be43-fb4c0338532a" providerId="ADAL" clId="{A9DE1EB7-BA32-A841-919D-11F39D2FB525}" dt="2024-01-31T06:03:00.837" v="160" actId="1076"/>
          <ac:picMkLst>
            <pc:docMk/>
            <pc:sldMk cId="3166889103" sldId="257"/>
            <ac:picMk id="5" creationId="{F19BC8C8-E1DE-69B6-479D-338B685873F1}"/>
          </ac:picMkLst>
        </pc:picChg>
        <pc:picChg chg="mod topLvl">
          <ac:chgData name="Kyounghee Min" userId="f681a725-385e-4c4e-be43-fb4c0338532a" providerId="ADAL" clId="{A9DE1EB7-BA32-A841-919D-11F39D2FB525}" dt="2024-01-31T06:03:00.837" v="160" actId="1076"/>
          <ac:picMkLst>
            <pc:docMk/>
            <pc:sldMk cId="3166889103" sldId="257"/>
            <ac:picMk id="9" creationId="{26EEC9CB-FEC9-5B1E-3A9C-CF707EDB094A}"/>
          </ac:picMkLst>
        </pc:picChg>
        <pc:picChg chg="add del mod">
          <ac:chgData name="Kyounghee Min" userId="f681a725-385e-4c4e-be43-fb4c0338532a" providerId="ADAL" clId="{A9DE1EB7-BA32-A841-919D-11F39D2FB525}" dt="2024-01-31T06:02:08.963" v="151" actId="478"/>
          <ac:picMkLst>
            <pc:docMk/>
            <pc:sldMk cId="3166889103" sldId="257"/>
            <ac:picMk id="77" creationId="{0C9C0641-AB3A-8BD4-9222-DF066A90F421}"/>
          </ac:picMkLst>
        </pc:picChg>
        <pc:picChg chg="add del mod">
          <ac:chgData name="Kyounghee Min" userId="f681a725-385e-4c4e-be43-fb4c0338532a" providerId="ADAL" clId="{A9DE1EB7-BA32-A841-919D-11F39D2FB525}" dt="2024-01-31T06:01:50.220" v="149" actId="478"/>
          <ac:picMkLst>
            <pc:docMk/>
            <pc:sldMk cId="3166889103" sldId="257"/>
            <ac:picMk id="79" creationId="{CDBCF4A9-6937-E450-E0BD-65146EF94027}"/>
          </ac:picMkLst>
        </pc:picChg>
        <pc:picChg chg="add del mod">
          <ac:chgData name="Kyounghee Min" userId="f681a725-385e-4c4e-be43-fb4c0338532a" providerId="ADAL" clId="{A9DE1EB7-BA32-A841-919D-11F39D2FB525}" dt="2024-01-31T06:01:50.220" v="149" actId="478"/>
          <ac:picMkLst>
            <pc:docMk/>
            <pc:sldMk cId="3166889103" sldId="257"/>
            <ac:picMk id="81" creationId="{C0B942E7-EE82-8611-83CD-BFDDF4B936D0}"/>
          </ac:picMkLst>
        </pc:picChg>
        <pc:picChg chg="add del mod">
          <ac:chgData name="Kyounghee Min" userId="f681a725-385e-4c4e-be43-fb4c0338532a" providerId="ADAL" clId="{A9DE1EB7-BA32-A841-919D-11F39D2FB525}" dt="2024-01-31T06:02:08.423" v="150" actId="478"/>
          <ac:picMkLst>
            <pc:docMk/>
            <pc:sldMk cId="3166889103" sldId="257"/>
            <ac:picMk id="83" creationId="{DE818410-9268-0735-9E86-90F8C41BC7A9}"/>
          </ac:picMkLst>
        </pc:picChg>
        <pc:picChg chg="add mod modCrop">
          <ac:chgData name="Kyounghee Min" userId="f681a725-385e-4c4e-be43-fb4c0338532a" providerId="ADAL" clId="{A9DE1EB7-BA32-A841-919D-11F39D2FB525}" dt="2024-01-31T06:12:57.983" v="607" actId="1038"/>
          <ac:picMkLst>
            <pc:docMk/>
            <pc:sldMk cId="3166889103" sldId="257"/>
            <ac:picMk id="85" creationId="{F7F89855-BCA4-C684-E9F5-291725B4FDEA}"/>
          </ac:picMkLst>
        </pc:picChg>
        <pc:picChg chg="add mod modCrop">
          <ac:chgData name="Kyounghee Min" userId="f681a725-385e-4c4e-be43-fb4c0338532a" providerId="ADAL" clId="{A9DE1EB7-BA32-A841-919D-11F39D2FB525}" dt="2024-01-31T06:13:07.310" v="615" actId="1035"/>
          <ac:picMkLst>
            <pc:docMk/>
            <pc:sldMk cId="3166889103" sldId="257"/>
            <ac:picMk id="88" creationId="{4FBC821C-4442-006F-848A-4D677DDA05F9}"/>
          </ac:picMkLst>
        </pc:picChg>
        <pc:picChg chg="add mod modCrop">
          <ac:chgData name="Kyounghee Min" userId="f681a725-385e-4c4e-be43-fb4c0338532a" providerId="ADAL" clId="{A9DE1EB7-BA32-A841-919D-11F39D2FB525}" dt="2024-01-31T06:12:24.205" v="548" actId="1037"/>
          <ac:picMkLst>
            <pc:docMk/>
            <pc:sldMk cId="3166889103" sldId="257"/>
            <ac:picMk id="90" creationId="{326CE774-8C7E-8EC2-E761-B4285DD3931F}"/>
          </ac:picMkLst>
        </pc:picChg>
        <pc:picChg chg="add mod modCrop">
          <ac:chgData name="Kyounghee Min" userId="f681a725-385e-4c4e-be43-fb4c0338532a" providerId="ADAL" clId="{A9DE1EB7-BA32-A841-919D-11F39D2FB525}" dt="2024-01-31T06:12:30.550" v="567" actId="1038"/>
          <ac:picMkLst>
            <pc:docMk/>
            <pc:sldMk cId="3166889103" sldId="257"/>
            <ac:picMk id="92" creationId="{5031EDEA-1192-F911-F8A5-8EB2D03399FA}"/>
          </ac:picMkLst>
        </pc:picChg>
        <pc:picChg chg="mod">
          <ac:chgData name="Kyounghee Min" userId="f681a725-385e-4c4e-be43-fb4c0338532a" providerId="ADAL" clId="{A9DE1EB7-BA32-A841-919D-11F39D2FB525}" dt="2024-01-31T06:08:41.133" v="422"/>
          <ac:picMkLst>
            <pc:docMk/>
            <pc:sldMk cId="3166889103" sldId="257"/>
            <ac:picMk id="127" creationId="{AA56B0BF-B1E7-0661-7886-85F9FC333891}"/>
          </ac:picMkLst>
        </pc:picChg>
        <pc:cxnChg chg="add mod">
          <ac:chgData name="Kyounghee Min" userId="f681a725-385e-4c4e-be43-fb4c0338532a" providerId="ADAL" clId="{A9DE1EB7-BA32-A841-919D-11F39D2FB525}" dt="2024-01-31T05:51:35.938" v="17"/>
          <ac:cxnSpMkLst>
            <pc:docMk/>
            <pc:sldMk cId="3166889103" sldId="257"/>
            <ac:cxnSpMk id="3" creationId="{4D56269F-6AFE-E4E4-19BF-6F6CB1CCC5AA}"/>
          </ac:cxnSpMkLst>
        </pc:cxnChg>
        <pc:cxnChg chg="add mod">
          <ac:chgData name="Kyounghee Min" userId="f681a725-385e-4c4e-be43-fb4c0338532a" providerId="ADAL" clId="{A9DE1EB7-BA32-A841-919D-11F39D2FB525}" dt="2024-01-31T05:51:35.938" v="17"/>
          <ac:cxnSpMkLst>
            <pc:docMk/>
            <pc:sldMk cId="3166889103" sldId="257"/>
            <ac:cxnSpMk id="7" creationId="{4F26DE0B-85EA-A933-19CA-E55FFE7B2A19}"/>
          </ac:cxnSpMkLst>
        </pc:cxnChg>
        <pc:cxnChg chg="mod">
          <ac:chgData name="Kyounghee Min" userId="f681a725-385e-4c4e-be43-fb4c0338532a" providerId="ADAL" clId="{A9DE1EB7-BA32-A841-919D-11F39D2FB525}" dt="2024-01-31T05:51:28.723" v="16" actId="1038"/>
          <ac:cxnSpMkLst>
            <pc:docMk/>
            <pc:sldMk cId="3166889103" sldId="257"/>
            <ac:cxnSpMk id="45" creationId="{177A48FA-182E-12B0-C265-E9A32FEDDF8E}"/>
          </ac:cxnSpMkLst>
        </pc:cxnChg>
        <pc:cxnChg chg="mod topLvl">
          <ac:chgData name="Kyounghee Min" userId="f681a725-385e-4c4e-be43-fb4c0338532a" providerId="ADAL" clId="{A9DE1EB7-BA32-A841-919D-11F39D2FB525}" dt="2024-01-31T06:03:00.837" v="160" actId="1076"/>
          <ac:cxnSpMkLst>
            <pc:docMk/>
            <pc:sldMk cId="3166889103" sldId="257"/>
            <ac:cxnSpMk id="49" creationId="{FBAE7A01-160C-DF15-652B-5B98D0C75F81}"/>
          </ac:cxnSpMkLst>
        </pc:cxnChg>
        <pc:cxnChg chg="mod topLvl">
          <ac:chgData name="Kyounghee Min" userId="f681a725-385e-4c4e-be43-fb4c0338532a" providerId="ADAL" clId="{A9DE1EB7-BA32-A841-919D-11F39D2FB525}" dt="2024-01-31T06:03:00.837" v="160" actId="1076"/>
          <ac:cxnSpMkLst>
            <pc:docMk/>
            <pc:sldMk cId="3166889103" sldId="257"/>
            <ac:cxnSpMk id="50" creationId="{867C8B69-6FFE-BD5E-3673-0FF8E360CAB2}"/>
          </ac:cxnSpMkLst>
        </pc:cxnChg>
        <pc:cxnChg chg="mod">
          <ac:chgData name="Kyounghee Min" userId="f681a725-385e-4c4e-be43-fb4c0338532a" providerId="ADAL" clId="{A9DE1EB7-BA32-A841-919D-11F39D2FB525}" dt="2024-01-31T06:08:41.133" v="422"/>
          <ac:cxnSpMkLst>
            <pc:docMk/>
            <pc:sldMk cId="3166889103" sldId="257"/>
            <ac:cxnSpMk id="141" creationId="{44517AB7-28A7-322D-890A-31FEE1823486}"/>
          </ac:cxnSpMkLst>
        </pc:cxnChg>
        <pc:cxnChg chg="add mod">
          <ac:chgData name="Kyounghee Min" userId="f681a725-385e-4c4e-be43-fb4c0338532a" providerId="ADAL" clId="{A9DE1EB7-BA32-A841-919D-11F39D2FB525}" dt="2024-01-31T06:13:07.310" v="615" actId="1035"/>
          <ac:cxnSpMkLst>
            <pc:docMk/>
            <pc:sldMk cId="3166889103" sldId="257"/>
            <ac:cxnSpMk id="145" creationId="{CD5D51AE-FD18-7556-D7DD-FC03D571A772}"/>
          </ac:cxnSpMkLst>
        </pc:cxnChg>
        <pc:cxnChg chg="add mod">
          <ac:chgData name="Kyounghee Min" userId="f681a725-385e-4c4e-be43-fb4c0338532a" providerId="ADAL" clId="{A9DE1EB7-BA32-A841-919D-11F39D2FB525}" dt="2024-01-31T06:12:57.983" v="607" actId="1038"/>
          <ac:cxnSpMkLst>
            <pc:docMk/>
            <pc:sldMk cId="3166889103" sldId="257"/>
            <ac:cxnSpMk id="162" creationId="{B3DA725A-3F1A-B66F-8975-534F5ABBF471}"/>
          </ac:cxnSpMkLst>
        </pc:cxnChg>
        <pc:cxnChg chg="add mod">
          <ac:chgData name="Kyounghee Min" userId="f681a725-385e-4c4e-be43-fb4c0338532a" providerId="ADAL" clId="{A9DE1EB7-BA32-A841-919D-11F39D2FB525}" dt="2024-01-31T06:12:30.550" v="567" actId="1038"/>
          <ac:cxnSpMkLst>
            <pc:docMk/>
            <pc:sldMk cId="3166889103" sldId="257"/>
            <ac:cxnSpMk id="163" creationId="{FAEBD53A-F035-14B2-EB66-B408596C2BAE}"/>
          </ac:cxnSpMkLst>
        </pc:cxnChg>
        <pc:cxnChg chg="add mod">
          <ac:chgData name="Kyounghee Min" userId="f681a725-385e-4c4e-be43-fb4c0338532a" providerId="ADAL" clId="{A9DE1EB7-BA32-A841-919D-11F39D2FB525}" dt="2024-01-31T06:12:24.205" v="548" actId="1037"/>
          <ac:cxnSpMkLst>
            <pc:docMk/>
            <pc:sldMk cId="3166889103" sldId="257"/>
            <ac:cxnSpMk id="164" creationId="{0E9688CA-5C96-5DE9-8D02-17052BD8236B}"/>
          </ac:cxnSpMkLst>
        </pc:cxnChg>
      </pc:sldChg>
      <pc:sldChg chg="delSp modSp add">
        <pc:chgData name="Kyounghee Min" userId="f681a725-385e-4c4e-be43-fb4c0338532a" providerId="ADAL" clId="{A9DE1EB7-BA32-A841-919D-11F39D2FB525}" dt="2024-01-31T06:10:27.401" v="469" actId="165"/>
        <pc:sldMkLst>
          <pc:docMk/>
          <pc:sldMk cId="3232043084" sldId="258"/>
        </pc:sldMkLst>
        <pc:spChg chg="mod topLvl">
          <ac:chgData name="Kyounghee Min" userId="f681a725-385e-4c4e-be43-fb4c0338532a" providerId="ADAL" clId="{A9DE1EB7-BA32-A841-919D-11F39D2FB525}" dt="2024-01-31T06:10:27.401" v="469" actId="165"/>
          <ac:spMkLst>
            <pc:docMk/>
            <pc:sldMk cId="3232043084" sldId="258"/>
            <ac:spMk id="15" creationId="{54B99390-79B1-5B2C-00AC-6CD904B8A6FA}"/>
          </ac:spMkLst>
        </pc:spChg>
        <pc:spChg chg="mod topLvl">
          <ac:chgData name="Kyounghee Min" userId="f681a725-385e-4c4e-be43-fb4c0338532a" providerId="ADAL" clId="{A9DE1EB7-BA32-A841-919D-11F39D2FB525}" dt="2024-01-31T06:10:27.401" v="469" actId="165"/>
          <ac:spMkLst>
            <pc:docMk/>
            <pc:sldMk cId="3232043084" sldId="258"/>
            <ac:spMk id="16" creationId="{710B394A-7BCC-0FE9-410C-13975A55C323}"/>
          </ac:spMkLst>
        </pc:spChg>
        <pc:spChg chg="mod topLvl">
          <ac:chgData name="Kyounghee Min" userId="f681a725-385e-4c4e-be43-fb4c0338532a" providerId="ADAL" clId="{A9DE1EB7-BA32-A841-919D-11F39D2FB525}" dt="2024-01-31T06:10:27.401" v="469" actId="165"/>
          <ac:spMkLst>
            <pc:docMk/>
            <pc:sldMk cId="3232043084" sldId="258"/>
            <ac:spMk id="24" creationId="{B23D2DC4-6F02-3500-45E6-A748E6D09D36}"/>
          </ac:spMkLst>
        </pc:spChg>
        <pc:spChg chg="mod topLvl">
          <ac:chgData name="Kyounghee Min" userId="f681a725-385e-4c4e-be43-fb4c0338532a" providerId="ADAL" clId="{A9DE1EB7-BA32-A841-919D-11F39D2FB525}" dt="2024-01-31T06:10:27.401" v="469" actId="165"/>
          <ac:spMkLst>
            <pc:docMk/>
            <pc:sldMk cId="3232043084" sldId="258"/>
            <ac:spMk id="25" creationId="{98A09FE0-8D9B-6CFE-602B-F753E4C6EAE5}"/>
          </ac:spMkLst>
        </pc:spChg>
        <pc:spChg chg="mod topLvl">
          <ac:chgData name="Kyounghee Min" userId="f681a725-385e-4c4e-be43-fb4c0338532a" providerId="ADAL" clId="{A9DE1EB7-BA32-A841-919D-11F39D2FB525}" dt="2024-01-31T06:10:27.401" v="469" actId="165"/>
          <ac:spMkLst>
            <pc:docMk/>
            <pc:sldMk cId="3232043084" sldId="258"/>
            <ac:spMk id="26" creationId="{105BC59D-73AF-A27E-568C-B880FEC30B62}"/>
          </ac:spMkLst>
        </pc:spChg>
        <pc:spChg chg="mod topLvl">
          <ac:chgData name="Kyounghee Min" userId="f681a725-385e-4c4e-be43-fb4c0338532a" providerId="ADAL" clId="{A9DE1EB7-BA32-A841-919D-11F39D2FB525}" dt="2024-01-31T06:10:27.401" v="469" actId="165"/>
          <ac:spMkLst>
            <pc:docMk/>
            <pc:sldMk cId="3232043084" sldId="258"/>
            <ac:spMk id="27" creationId="{341D639A-8B75-D26D-99AC-95F529AEE7AB}"/>
          </ac:spMkLst>
        </pc:spChg>
        <pc:spChg chg="mod topLvl">
          <ac:chgData name="Kyounghee Min" userId="f681a725-385e-4c4e-be43-fb4c0338532a" providerId="ADAL" clId="{A9DE1EB7-BA32-A841-919D-11F39D2FB525}" dt="2024-01-31T06:10:27.401" v="469" actId="165"/>
          <ac:spMkLst>
            <pc:docMk/>
            <pc:sldMk cId="3232043084" sldId="258"/>
            <ac:spMk id="28" creationId="{0D689B66-C962-3458-A69A-53F11A8DB04C}"/>
          </ac:spMkLst>
        </pc:spChg>
        <pc:spChg chg="mod topLvl">
          <ac:chgData name="Kyounghee Min" userId="f681a725-385e-4c4e-be43-fb4c0338532a" providerId="ADAL" clId="{A9DE1EB7-BA32-A841-919D-11F39D2FB525}" dt="2024-01-31T06:10:27.401" v="469" actId="165"/>
          <ac:spMkLst>
            <pc:docMk/>
            <pc:sldMk cId="3232043084" sldId="258"/>
            <ac:spMk id="29" creationId="{1265FA18-A442-0DD1-B6A0-AE900BC34678}"/>
          </ac:spMkLst>
        </pc:spChg>
        <pc:spChg chg="mod topLvl">
          <ac:chgData name="Kyounghee Min" userId="f681a725-385e-4c4e-be43-fb4c0338532a" providerId="ADAL" clId="{A9DE1EB7-BA32-A841-919D-11F39D2FB525}" dt="2024-01-31T06:10:27.401" v="469" actId="165"/>
          <ac:spMkLst>
            <pc:docMk/>
            <pc:sldMk cId="3232043084" sldId="258"/>
            <ac:spMk id="30" creationId="{956EFDB1-2DD1-E1B6-5D40-5EACFC0FD86A}"/>
          </ac:spMkLst>
        </pc:spChg>
        <pc:spChg chg="mod topLvl">
          <ac:chgData name="Kyounghee Min" userId="f681a725-385e-4c4e-be43-fb4c0338532a" providerId="ADAL" clId="{A9DE1EB7-BA32-A841-919D-11F39D2FB525}" dt="2024-01-31T06:10:27.401" v="469" actId="165"/>
          <ac:spMkLst>
            <pc:docMk/>
            <pc:sldMk cId="3232043084" sldId="258"/>
            <ac:spMk id="31" creationId="{8763FD5F-3598-C7DA-4981-4A108BA8D43A}"/>
          </ac:spMkLst>
        </pc:spChg>
        <pc:spChg chg="mod topLvl">
          <ac:chgData name="Kyounghee Min" userId="f681a725-385e-4c4e-be43-fb4c0338532a" providerId="ADAL" clId="{A9DE1EB7-BA32-A841-919D-11F39D2FB525}" dt="2024-01-31T06:10:27.401" v="469" actId="165"/>
          <ac:spMkLst>
            <pc:docMk/>
            <pc:sldMk cId="3232043084" sldId="258"/>
            <ac:spMk id="32" creationId="{75973342-E0D2-5BB8-575B-22398858F2A5}"/>
          </ac:spMkLst>
        </pc:spChg>
        <pc:spChg chg="mod topLvl">
          <ac:chgData name="Kyounghee Min" userId="f681a725-385e-4c4e-be43-fb4c0338532a" providerId="ADAL" clId="{A9DE1EB7-BA32-A841-919D-11F39D2FB525}" dt="2024-01-31T06:10:27.401" v="469" actId="165"/>
          <ac:spMkLst>
            <pc:docMk/>
            <pc:sldMk cId="3232043084" sldId="258"/>
            <ac:spMk id="33" creationId="{EEE873A0-5382-962B-EA0E-E5D822F73E6C}"/>
          </ac:spMkLst>
        </pc:spChg>
        <pc:spChg chg="mod topLvl">
          <ac:chgData name="Kyounghee Min" userId="f681a725-385e-4c4e-be43-fb4c0338532a" providerId="ADAL" clId="{A9DE1EB7-BA32-A841-919D-11F39D2FB525}" dt="2024-01-31T06:10:27.401" v="469" actId="165"/>
          <ac:spMkLst>
            <pc:docMk/>
            <pc:sldMk cId="3232043084" sldId="258"/>
            <ac:spMk id="34" creationId="{1F3A05B1-B5AA-806F-5A14-E457A050C4D3}"/>
          </ac:spMkLst>
        </pc:spChg>
        <pc:spChg chg="mod topLvl">
          <ac:chgData name="Kyounghee Min" userId="f681a725-385e-4c4e-be43-fb4c0338532a" providerId="ADAL" clId="{A9DE1EB7-BA32-A841-919D-11F39D2FB525}" dt="2024-01-31T06:10:27.401" v="469" actId="165"/>
          <ac:spMkLst>
            <pc:docMk/>
            <pc:sldMk cId="3232043084" sldId="258"/>
            <ac:spMk id="39" creationId="{981A0169-5A0C-B7B5-1A7C-535519A0D6BE}"/>
          </ac:spMkLst>
        </pc:spChg>
        <pc:grpChg chg="del">
          <ac:chgData name="Kyounghee Min" userId="f681a725-385e-4c4e-be43-fb4c0338532a" providerId="ADAL" clId="{A9DE1EB7-BA32-A841-919D-11F39D2FB525}" dt="2024-01-31T06:10:27.401" v="469" actId="165"/>
          <ac:grpSpMkLst>
            <pc:docMk/>
            <pc:sldMk cId="3232043084" sldId="258"/>
            <ac:grpSpMk id="52" creationId="{7F6F3D33-51FF-D091-F9BB-C62F5198B937}"/>
          </ac:grpSpMkLst>
        </pc:grpChg>
        <pc:picChg chg="mod topLvl">
          <ac:chgData name="Kyounghee Min" userId="f681a725-385e-4c4e-be43-fb4c0338532a" providerId="ADAL" clId="{A9DE1EB7-BA32-A841-919D-11F39D2FB525}" dt="2024-01-31T06:10:27.401" v="469" actId="165"/>
          <ac:picMkLst>
            <pc:docMk/>
            <pc:sldMk cId="3232043084" sldId="258"/>
            <ac:picMk id="12" creationId="{16F3EFBF-1611-32D2-C19C-C942AEE3FAED}"/>
          </ac:picMkLst>
        </pc:picChg>
        <pc:cxnChg chg="mod topLvl">
          <ac:chgData name="Kyounghee Min" userId="f681a725-385e-4c4e-be43-fb4c0338532a" providerId="ADAL" clId="{A9DE1EB7-BA32-A841-919D-11F39D2FB525}" dt="2024-01-31T06:10:27.401" v="469" actId="165"/>
          <ac:cxnSpMkLst>
            <pc:docMk/>
            <pc:sldMk cId="3232043084" sldId="258"/>
            <ac:cxnSpMk id="36" creationId="{879527C3-B70F-47CA-F67A-5CC5483B52CA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97D39-1FC0-E445-96D0-95B5E62C77DF}" type="datetimeFigureOut">
              <a:rPr lang="en-US" smtClean="0"/>
              <a:t>2/2/24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F37AF-AAAC-ED4C-9AAC-D93223B3D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859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CF37AF-AAAC-ED4C-9AAC-D93223B3D3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82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2402F-BD67-317D-D7FE-FBB62A6122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BD6751-85AD-045F-5F26-EB9B2B44F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03E787-7D94-0BCE-6124-FF4466ED9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E93F9-A3C7-DF46-B0E0-DF7D5334D51E}" type="datetimeFigureOut">
              <a:rPr lang="en-US" smtClean="0"/>
              <a:t>2/2/24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FD048F-3BD0-63D5-BD3F-40588F937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E4C9FA-BF19-12FF-57BD-235AD82B9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5597D-4504-BD48-9BD4-0A5A1B85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094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23EB3-D1C7-507A-EBDE-A3EAA3078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638A61-6739-D7AE-F335-20B64C31A3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21224-604A-D413-EBEC-0C3CCC1B4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E93F9-A3C7-DF46-B0E0-DF7D5334D51E}" type="datetimeFigureOut">
              <a:rPr lang="en-US" smtClean="0"/>
              <a:t>2/2/24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1FADAF-66C0-1CD1-336E-8F69C965A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2A2B9E-A069-BD0F-40AE-93830EBB4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5597D-4504-BD48-9BD4-0A5A1B85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391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CF1F2C-9708-E2D2-4F76-6927F6E711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74B3EF-4BFC-D271-240B-29DC6B7252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B7724A-6955-2E1A-514D-761CFD3D1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E93F9-A3C7-DF46-B0E0-DF7D5334D51E}" type="datetimeFigureOut">
              <a:rPr lang="en-US" smtClean="0"/>
              <a:t>2/2/24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139C1A-1B6B-0608-C59E-6DDA06428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D1F322-7A30-4662-0A98-8C35722CF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5597D-4504-BD48-9BD4-0A5A1B85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77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46B28-FEAD-FCD3-F020-C75709BAF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47B2C-2502-F667-0B6F-93F46EB6F4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1A2AE6-2CD2-4698-A651-453C7C83E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E93F9-A3C7-DF46-B0E0-DF7D5334D51E}" type="datetimeFigureOut">
              <a:rPr lang="en-US" smtClean="0"/>
              <a:t>2/2/24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0F956C-903E-E1B3-F526-A7A5EC640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82EA53-A1A0-E5FC-3F2D-5D3DB6CFA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5597D-4504-BD48-9BD4-0A5A1B85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048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88E60-AC7C-70C5-83EF-119D1879C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1128F-E68A-84BF-769D-DB441BAADF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D64B6-5E25-3DB7-1527-DC3ADC3C2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E93F9-A3C7-DF46-B0E0-DF7D5334D51E}" type="datetimeFigureOut">
              <a:rPr lang="en-US" smtClean="0"/>
              <a:t>2/2/24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FEDC3E-34E6-C861-B7E4-63ACE62CE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908309-418E-04AD-41DF-87B74CCB6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5597D-4504-BD48-9BD4-0A5A1B85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249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18B84-BDC8-4897-AF8D-9523A396D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133B3C-CB1E-4621-C695-75B2857B31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400CE4-350E-1090-CC5F-3A8397569E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56B32F-028D-3EFA-C57F-6F2E46B1D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E93F9-A3C7-DF46-B0E0-DF7D5334D51E}" type="datetimeFigureOut">
              <a:rPr lang="en-US" smtClean="0"/>
              <a:t>2/2/24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A82C15-42E2-57AB-5DB0-8C5CD5B11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0DC73A-4B52-A61D-09DB-787EA6AEB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5597D-4504-BD48-9BD4-0A5A1B85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891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8BC5B-7463-2006-7F3D-A524288AE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6F4E21-63B6-0A7B-C344-F664C3DBE2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836E90-204B-6D04-8774-DFB9A2C2BE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A31A68-8D51-C427-63BC-BF57710BBD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993D9E-927C-34AF-2C62-9C59183E1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72B5DFF-DF07-1E78-4CD8-B6DAE2BDC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E93F9-A3C7-DF46-B0E0-DF7D5334D51E}" type="datetimeFigureOut">
              <a:rPr lang="en-US" smtClean="0"/>
              <a:t>2/2/24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C2E461-1F1F-4127-3999-E5789EBE4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D83528-F02A-759C-8741-DB4A9AD6D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5597D-4504-BD48-9BD4-0A5A1B85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248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493D3-CB58-432A-404C-5116AFCFE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2CCE90-D801-3A98-13D8-07B3718D3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E93F9-A3C7-DF46-B0E0-DF7D5334D51E}" type="datetimeFigureOut">
              <a:rPr lang="en-US" smtClean="0"/>
              <a:t>2/2/24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A108D4-6D6C-5C8D-3262-6BD5D51B5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553DC8-B012-CD76-C2B3-33FF83EBC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5597D-4504-BD48-9BD4-0A5A1B85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021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E35E6D-92D4-C5F6-681E-7258A78DE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E93F9-A3C7-DF46-B0E0-DF7D5334D51E}" type="datetimeFigureOut">
              <a:rPr lang="en-US" smtClean="0"/>
              <a:t>2/2/24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270FBB-885D-A08C-E32A-8608B66E6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4947A4-5683-7696-D603-AA9512EF8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5597D-4504-BD48-9BD4-0A5A1B85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75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CE3E2-12B5-5B07-0C45-0DF5A2036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431CF0-F9DE-13D9-FBDF-1AE2071F4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53A3AD-9387-F7D5-E844-97AD95ABD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608367-C69A-04CF-94DB-296E10645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E93F9-A3C7-DF46-B0E0-DF7D5334D51E}" type="datetimeFigureOut">
              <a:rPr lang="en-US" smtClean="0"/>
              <a:t>2/2/24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DF77FD-DE88-CBF5-4309-1C8E31FB4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96A2BF-FAA2-5349-0E69-F9D906401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5597D-4504-BD48-9BD4-0A5A1B85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498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303DF-9C79-FF29-C50D-F602C6B63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47D437-6773-DD5E-B4B4-15A46AA777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EC6667-FB58-CE6F-F450-8A821C3D81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072A8D-8A33-1889-EC49-6E9B08823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E93F9-A3C7-DF46-B0E0-DF7D5334D51E}" type="datetimeFigureOut">
              <a:rPr lang="en-US" smtClean="0"/>
              <a:t>2/2/24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DFD748-84F5-5660-DD48-3C9477A9C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D7E06C-C539-33E7-95AF-AED6396DC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5597D-4504-BD48-9BD4-0A5A1B85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03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D60269-7B73-3F54-E29A-5E2795B80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BA7337-2864-47FA-D230-6A8FE0776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23BE4E-9FE9-9A2A-257B-D2115AFFA9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E93F9-A3C7-DF46-B0E0-DF7D5334D51E}" type="datetimeFigureOut">
              <a:rPr lang="en-US" smtClean="0"/>
              <a:t>2/2/24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A67FB2-6252-587E-2260-71D100D83E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045B8A-50BA-A9B3-3117-DEBD85A257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15597D-4504-BD48-9BD4-0A5A1B85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826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10" Type="http://schemas.openxmlformats.org/officeDocument/2006/relationships/image" Target="../media/image8.jpg"/><Relationship Id="rId4" Type="http://schemas.openxmlformats.org/officeDocument/2006/relationships/image" Target="../media/image2.jpg"/><Relationship Id="rId9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10" Type="http://schemas.openxmlformats.org/officeDocument/2006/relationships/image" Target="../media/image17.jpg"/><Relationship Id="rId4" Type="http://schemas.openxmlformats.org/officeDocument/2006/relationships/image" Target="../media/image11.jpg"/><Relationship Id="rId9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-up of a test&#10;&#10;Description automatically generated">
            <a:extLst>
              <a:ext uri="{FF2B5EF4-FFF2-40B4-BE49-F238E27FC236}">
                <a16:creationId xmlns:a16="http://schemas.microsoft.com/office/drawing/2014/main" id="{F19BC8C8-E1DE-69B6-479D-338B685873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0902" t="21908" r="14244" b="3694"/>
          <a:stretch/>
        </p:blipFill>
        <p:spPr>
          <a:xfrm>
            <a:off x="1000934" y="1692658"/>
            <a:ext cx="2809855" cy="2082303"/>
          </a:xfrm>
        </p:spPr>
      </p:pic>
      <p:pic>
        <p:nvPicPr>
          <p:cNvPr id="9" name="Picture 8" descr="A close-up of a test&#10;&#10;Description automatically generated">
            <a:extLst>
              <a:ext uri="{FF2B5EF4-FFF2-40B4-BE49-F238E27FC236}">
                <a16:creationId xmlns:a16="http://schemas.microsoft.com/office/drawing/2014/main" id="{26EEC9CB-FEC9-5B1E-3A9C-CF707EDB09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783" t="11073" r="2668"/>
          <a:stretch/>
        </p:blipFill>
        <p:spPr>
          <a:xfrm>
            <a:off x="8313117" y="1441902"/>
            <a:ext cx="3117293" cy="23813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9311CAB-5CFF-102E-49A2-298A5A65CCCF}"/>
              </a:ext>
            </a:extLst>
          </p:cNvPr>
          <p:cNvSpPr txBox="1"/>
          <p:nvPr/>
        </p:nvSpPr>
        <p:spPr>
          <a:xfrm>
            <a:off x="10877694" y="2353749"/>
            <a:ext cx="363393" cy="30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E3BA55-26BC-4471-C93D-4AC270C16034}"/>
              </a:ext>
            </a:extLst>
          </p:cNvPr>
          <p:cNvSpPr txBox="1"/>
          <p:nvPr/>
        </p:nvSpPr>
        <p:spPr>
          <a:xfrm>
            <a:off x="10834509" y="1820512"/>
            <a:ext cx="595901" cy="30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aSMA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97DA9F-6D57-E31F-7FE3-3D7446F9B8ED}"/>
              </a:ext>
            </a:extLst>
          </p:cNvPr>
          <p:cNvSpPr txBox="1"/>
          <p:nvPr/>
        </p:nvSpPr>
        <p:spPr>
          <a:xfrm>
            <a:off x="7968104" y="2288117"/>
            <a:ext cx="341186" cy="30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C00D447-6457-7D7A-BD53-F8CFA56CF6A8}"/>
              </a:ext>
            </a:extLst>
          </p:cNvPr>
          <p:cNvSpPr txBox="1"/>
          <p:nvPr/>
        </p:nvSpPr>
        <p:spPr>
          <a:xfrm>
            <a:off x="7975604" y="2129560"/>
            <a:ext cx="341186" cy="30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6366159-AC42-4D95-CD52-4DBF38FD98B2}"/>
              </a:ext>
            </a:extLst>
          </p:cNvPr>
          <p:cNvSpPr txBox="1"/>
          <p:nvPr/>
        </p:nvSpPr>
        <p:spPr>
          <a:xfrm>
            <a:off x="7975258" y="2002233"/>
            <a:ext cx="341186" cy="30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E6367A-0F96-106F-AA39-1DCA3AD72FBB}"/>
              </a:ext>
            </a:extLst>
          </p:cNvPr>
          <p:cNvSpPr txBox="1"/>
          <p:nvPr/>
        </p:nvSpPr>
        <p:spPr>
          <a:xfrm>
            <a:off x="7986833" y="1812755"/>
            <a:ext cx="341186" cy="30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37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12FA8E2-BD4A-1591-A68A-AA1DD2F3F5F4}"/>
              </a:ext>
            </a:extLst>
          </p:cNvPr>
          <p:cNvSpPr txBox="1"/>
          <p:nvPr/>
        </p:nvSpPr>
        <p:spPr>
          <a:xfrm>
            <a:off x="7986833" y="1592404"/>
            <a:ext cx="341186" cy="30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A9954A-3C8A-E73E-26EE-080604085E44}"/>
              </a:ext>
            </a:extLst>
          </p:cNvPr>
          <p:cNvSpPr txBox="1"/>
          <p:nvPr/>
        </p:nvSpPr>
        <p:spPr>
          <a:xfrm>
            <a:off x="7848565" y="1265841"/>
            <a:ext cx="441766" cy="30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kDa</a:t>
            </a: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8E55B95-8727-EBA7-9AD8-60612877E781}"/>
              </a:ext>
            </a:extLst>
          </p:cNvPr>
          <p:cNvSpPr txBox="1"/>
          <p:nvPr/>
        </p:nvSpPr>
        <p:spPr>
          <a:xfrm>
            <a:off x="10956425" y="3569118"/>
            <a:ext cx="363393" cy="30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1F92975-E117-99A7-26F4-C3C49E9C51CB}"/>
              </a:ext>
            </a:extLst>
          </p:cNvPr>
          <p:cNvSpPr txBox="1"/>
          <p:nvPr/>
        </p:nvSpPr>
        <p:spPr>
          <a:xfrm>
            <a:off x="10953682" y="2983051"/>
            <a:ext cx="595901" cy="30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aSMA</a:t>
            </a:r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CB936BB-96F4-308D-F8D1-391EEB58CC42}"/>
              </a:ext>
            </a:extLst>
          </p:cNvPr>
          <p:cNvSpPr txBox="1"/>
          <p:nvPr/>
        </p:nvSpPr>
        <p:spPr>
          <a:xfrm>
            <a:off x="7976682" y="3484302"/>
            <a:ext cx="341186" cy="30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791191D-DBEC-E463-14D7-417B5F4DE004}"/>
              </a:ext>
            </a:extLst>
          </p:cNvPr>
          <p:cNvSpPr txBox="1"/>
          <p:nvPr/>
        </p:nvSpPr>
        <p:spPr>
          <a:xfrm>
            <a:off x="7984183" y="3325744"/>
            <a:ext cx="341186" cy="30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E1CEA83-9C1E-557C-4A05-3ED41125D355}"/>
              </a:ext>
            </a:extLst>
          </p:cNvPr>
          <p:cNvSpPr txBox="1"/>
          <p:nvPr/>
        </p:nvSpPr>
        <p:spPr>
          <a:xfrm>
            <a:off x="7995411" y="3175267"/>
            <a:ext cx="341186" cy="30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26EE301-E95D-2E07-BFE9-2D2A3C39B9DC}"/>
              </a:ext>
            </a:extLst>
          </p:cNvPr>
          <p:cNvSpPr txBox="1"/>
          <p:nvPr/>
        </p:nvSpPr>
        <p:spPr>
          <a:xfrm>
            <a:off x="7995411" y="3020516"/>
            <a:ext cx="341186" cy="30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37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D299FFC-40DB-9C6B-7E09-ED13425D067A}"/>
              </a:ext>
            </a:extLst>
          </p:cNvPr>
          <p:cNvSpPr txBox="1"/>
          <p:nvPr/>
        </p:nvSpPr>
        <p:spPr>
          <a:xfrm>
            <a:off x="7995411" y="2834890"/>
            <a:ext cx="341186" cy="30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50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FBAE7A01-160C-DF15-652B-5B98D0C75F81}"/>
              </a:ext>
            </a:extLst>
          </p:cNvPr>
          <p:cNvCxnSpPr>
            <a:cxnSpLocks/>
          </p:cNvCxnSpPr>
          <p:nvPr/>
        </p:nvCxnSpPr>
        <p:spPr>
          <a:xfrm>
            <a:off x="9798878" y="2790100"/>
            <a:ext cx="0" cy="103317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867C8B69-6FFE-BD5E-3673-0FF8E360CAB2}"/>
              </a:ext>
            </a:extLst>
          </p:cNvPr>
          <p:cNvCxnSpPr>
            <a:cxnSpLocks/>
          </p:cNvCxnSpPr>
          <p:nvPr/>
        </p:nvCxnSpPr>
        <p:spPr>
          <a:xfrm>
            <a:off x="9688302" y="1577807"/>
            <a:ext cx="0" cy="121229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:a16="http://schemas.microsoft.com/office/drawing/2014/main" id="{D54E757E-9BF9-309D-8F41-834C6003BBF3}"/>
              </a:ext>
            </a:extLst>
          </p:cNvPr>
          <p:cNvSpPr/>
          <p:nvPr/>
        </p:nvSpPr>
        <p:spPr>
          <a:xfrm>
            <a:off x="8509868" y="1786252"/>
            <a:ext cx="2367826" cy="327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26EF95AD-748B-441B-4384-523ECBB55BDF}"/>
              </a:ext>
            </a:extLst>
          </p:cNvPr>
          <p:cNvSpPr/>
          <p:nvPr/>
        </p:nvSpPr>
        <p:spPr>
          <a:xfrm>
            <a:off x="8644074" y="2952508"/>
            <a:ext cx="2367826" cy="327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9045E70B-DFF7-9840-546F-F66299843BAC}"/>
              </a:ext>
            </a:extLst>
          </p:cNvPr>
          <p:cNvGrpSpPr/>
          <p:nvPr/>
        </p:nvGrpSpPr>
        <p:grpSpPr>
          <a:xfrm>
            <a:off x="4663356" y="1374746"/>
            <a:ext cx="3005336" cy="2381423"/>
            <a:chOff x="3354193" y="3774878"/>
            <a:chExt cx="3607299" cy="285841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3C10EC3-C34F-5CA5-D0F2-D68CDDAB0EBB}"/>
                </a:ext>
              </a:extLst>
            </p:cNvPr>
            <p:cNvSpPr txBox="1"/>
            <p:nvPr/>
          </p:nvSpPr>
          <p:spPr>
            <a:xfrm>
              <a:off x="3742114" y="5786879"/>
              <a:ext cx="5183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H3</a:t>
              </a:r>
            </a:p>
          </p:txBody>
        </p:sp>
        <p:pic>
          <p:nvPicPr>
            <p:cNvPr id="94" name="Picture 93" descr="A close-up of a test&#10;&#10;Description automatically generated">
              <a:extLst>
                <a:ext uri="{FF2B5EF4-FFF2-40B4-BE49-F238E27FC236}">
                  <a16:creationId xmlns:a16="http://schemas.microsoft.com/office/drawing/2014/main" id="{5498DD74-CE6D-F04A-8B72-5A624586F8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8273" t="12669" r="5244" b="3787"/>
            <a:stretch/>
          </p:blipFill>
          <p:spPr>
            <a:xfrm>
              <a:off x="3354193" y="3927759"/>
              <a:ext cx="3321988" cy="2705536"/>
            </a:xfrm>
            <a:prstGeom prst="rect">
              <a:avLst/>
            </a:prstGeom>
          </p:spPr>
        </p:pic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54CD6424-810C-93F4-9493-6F6DD871AA00}"/>
                </a:ext>
              </a:extLst>
            </p:cNvPr>
            <p:cNvSpPr txBox="1"/>
            <p:nvPr/>
          </p:nvSpPr>
          <p:spPr>
            <a:xfrm>
              <a:off x="6187640" y="5789770"/>
              <a:ext cx="576961" cy="400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H3</a:t>
              </a:r>
            </a:p>
          </p:txBody>
        </p: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02172E4D-8733-0665-89C2-8D69B1326F25}"/>
                </a:ext>
              </a:extLst>
            </p:cNvPr>
            <p:cNvCxnSpPr>
              <a:cxnSpLocks/>
            </p:cNvCxnSpPr>
            <p:nvPr/>
          </p:nvCxnSpPr>
          <p:spPr>
            <a:xfrm>
              <a:off x="4931954" y="3774878"/>
              <a:ext cx="0" cy="27660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2E049F79-26A7-A313-E40B-DEC3313B9CE5}"/>
                </a:ext>
              </a:extLst>
            </p:cNvPr>
            <p:cNvSpPr/>
            <p:nvPr/>
          </p:nvSpPr>
          <p:spPr>
            <a:xfrm>
              <a:off x="3721319" y="5793724"/>
              <a:ext cx="2450471" cy="3418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E00AF96E-42E7-0A52-AD96-1ED66DDB870F}"/>
                </a:ext>
              </a:extLst>
            </p:cNvPr>
            <p:cNvSpPr txBox="1"/>
            <p:nvPr/>
          </p:nvSpPr>
          <p:spPr>
            <a:xfrm>
              <a:off x="6072610" y="5213534"/>
              <a:ext cx="888882" cy="400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</a:rPr>
                <a:t>aSMA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0C34705-616B-4592-F057-336DD4499BBF}"/>
              </a:ext>
            </a:extLst>
          </p:cNvPr>
          <p:cNvSpPr txBox="1"/>
          <p:nvPr/>
        </p:nvSpPr>
        <p:spPr>
          <a:xfrm>
            <a:off x="2121644" y="-10630"/>
            <a:ext cx="2865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D3C2ACF-BEC4-8E13-EF17-FE8ECC771542}"/>
              </a:ext>
            </a:extLst>
          </p:cNvPr>
          <p:cNvGrpSpPr/>
          <p:nvPr/>
        </p:nvGrpSpPr>
        <p:grpSpPr>
          <a:xfrm>
            <a:off x="1909864" y="207615"/>
            <a:ext cx="3998797" cy="827563"/>
            <a:chOff x="155886" y="6257002"/>
            <a:chExt cx="4591131" cy="113862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A019D66-2E7B-256E-2935-5084A0582B02}"/>
                </a:ext>
              </a:extLst>
            </p:cNvPr>
            <p:cNvSpPr txBox="1"/>
            <p:nvPr/>
          </p:nvSpPr>
          <p:spPr>
            <a:xfrm>
              <a:off x="725355" y="6257002"/>
              <a:ext cx="2210376" cy="423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Chol-NTC-siRNA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6FEF510-1257-5C78-59E0-C4665EB419D9}"/>
                </a:ext>
              </a:extLst>
            </p:cNvPr>
            <p:cNvSpPr txBox="1"/>
            <p:nvPr/>
          </p:nvSpPr>
          <p:spPr>
            <a:xfrm>
              <a:off x="2373595" y="6257924"/>
              <a:ext cx="2373422" cy="423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FF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Chol-MCT1-siRNA</a:t>
              </a:r>
              <a:endParaRPr 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15F2C535-F728-E51C-777D-D3F62DAC213E}"/>
                </a:ext>
              </a:extLst>
            </p:cNvPr>
            <p:cNvGrpSpPr/>
            <p:nvPr/>
          </p:nvGrpSpPr>
          <p:grpSpPr>
            <a:xfrm>
              <a:off x="155886" y="6640679"/>
              <a:ext cx="4302227" cy="754948"/>
              <a:chOff x="1094075" y="5634780"/>
              <a:chExt cx="4302227" cy="754948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E269E988-0E6D-5217-4BE0-1A0C3E3563A5}"/>
                  </a:ext>
                </a:extLst>
              </p:cNvPr>
              <p:cNvSpPr txBox="1"/>
              <p:nvPr/>
            </p:nvSpPr>
            <p:spPr>
              <a:xfrm>
                <a:off x="1094075" y="5634780"/>
                <a:ext cx="158545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aSMA</a:t>
                </a:r>
                <a:endParaRPr 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B38FB66D-B8AD-9CE9-F3B2-A937A0BE80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377" t="76713" r="28147" b="15720"/>
              <a:stretch/>
            </p:blipFill>
            <p:spPr>
              <a:xfrm>
                <a:off x="1957587" y="6046048"/>
                <a:ext cx="3438715" cy="284089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F8519BA8-5E57-4D79-3049-45E97203C8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388" t="20499" r="14982" b="63808"/>
              <a:stretch/>
            </p:blipFill>
            <p:spPr>
              <a:xfrm>
                <a:off x="1957593" y="5704296"/>
                <a:ext cx="3438705" cy="319573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5A75E427-435C-B03F-7E95-52C037AD1C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38576" y="5721419"/>
                <a:ext cx="0" cy="618401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AA44E61-5DF4-C31D-1990-89CF7756DD5F}"/>
                  </a:ext>
                </a:extLst>
              </p:cNvPr>
              <p:cNvSpPr txBox="1"/>
              <p:nvPr/>
            </p:nvSpPr>
            <p:spPr>
              <a:xfrm>
                <a:off x="1299331" y="5993700"/>
                <a:ext cx="1585457" cy="3960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  <a:sym typeface="Wingdings" panose="05000000000000000000" pitchFamily="2" charset="2"/>
                  </a:rPr>
                  <a:t>H3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7E8B4448-CE9F-35BA-4E16-A92C4E27C2C9}"/>
              </a:ext>
            </a:extLst>
          </p:cNvPr>
          <p:cNvGrpSpPr/>
          <p:nvPr/>
        </p:nvGrpSpPr>
        <p:grpSpPr>
          <a:xfrm>
            <a:off x="1190571" y="1358370"/>
            <a:ext cx="2720924" cy="2410377"/>
            <a:chOff x="-965470" y="3828082"/>
            <a:chExt cx="3136709" cy="2778708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177A48FA-182E-12B0-C265-E9A32FEDDF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414" y="3828082"/>
              <a:ext cx="1" cy="277870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47C55554-E101-BE9E-CF9E-6D1A47AFB289}"/>
                </a:ext>
              </a:extLst>
            </p:cNvPr>
            <p:cNvSpPr/>
            <p:nvPr/>
          </p:nvSpPr>
          <p:spPr>
            <a:xfrm>
              <a:off x="-965470" y="5909427"/>
              <a:ext cx="2386844" cy="3300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4E84854-169E-F16D-660C-8F31977E4327}"/>
                </a:ext>
              </a:extLst>
            </p:cNvPr>
            <p:cNvGrpSpPr/>
            <p:nvPr/>
          </p:nvGrpSpPr>
          <p:grpSpPr>
            <a:xfrm>
              <a:off x="1316305" y="5421010"/>
              <a:ext cx="854934" cy="857752"/>
              <a:chOff x="1316305" y="5421009"/>
              <a:chExt cx="854934" cy="857752"/>
            </a:xfrm>
          </p:grpSpPr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567560C9-1C58-7EC7-F919-5F2F6D3319F3}"/>
                  </a:ext>
                </a:extLst>
              </p:cNvPr>
              <p:cNvSpPr txBox="1"/>
              <p:nvPr/>
            </p:nvSpPr>
            <p:spPr>
              <a:xfrm>
                <a:off x="1316305" y="5421009"/>
                <a:ext cx="85493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>
                    <a:solidFill>
                      <a:schemeClr val="bg1">
                        <a:lumMod val="50000"/>
                      </a:schemeClr>
                    </a:solidFill>
                  </a:rPr>
                  <a:t>aSMA</a:t>
                </a:r>
                <a:endParaRPr 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3E3A9250-2474-D745-F8E9-B16FD6A2E143}"/>
                  </a:ext>
                </a:extLst>
              </p:cNvPr>
              <p:cNvSpPr txBox="1"/>
              <p:nvPr/>
            </p:nvSpPr>
            <p:spPr>
              <a:xfrm>
                <a:off x="1421374" y="5909428"/>
                <a:ext cx="532230" cy="369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H3</a:t>
                </a:r>
              </a:p>
            </p:txBody>
          </p:sp>
        </p:grp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5B4030CC-83F2-4DF6-A6AD-5045D5FCB287}"/>
              </a:ext>
            </a:extLst>
          </p:cNvPr>
          <p:cNvGrpSpPr/>
          <p:nvPr/>
        </p:nvGrpSpPr>
        <p:grpSpPr>
          <a:xfrm>
            <a:off x="6679129" y="-21123"/>
            <a:ext cx="3788666" cy="1028528"/>
            <a:chOff x="4112899" y="-1295189"/>
            <a:chExt cx="3788666" cy="1028528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38A4A979-13D2-D534-B33A-24386736B876}"/>
                </a:ext>
              </a:extLst>
            </p:cNvPr>
            <p:cNvSpPr txBox="1"/>
            <p:nvPr/>
          </p:nvSpPr>
          <p:spPr>
            <a:xfrm>
              <a:off x="4257609" y="-1295189"/>
              <a:ext cx="28657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D043532A-1A53-D159-3FA1-EBF1341A1D3B}"/>
                </a:ext>
              </a:extLst>
            </p:cNvPr>
            <p:cNvGrpSpPr/>
            <p:nvPr/>
          </p:nvGrpSpPr>
          <p:grpSpPr>
            <a:xfrm>
              <a:off x="4112899" y="-1107247"/>
              <a:ext cx="3788666" cy="840586"/>
              <a:chOff x="5731920" y="6094202"/>
              <a:chExt cx="4680889" cy="1183033"/>
            </a:xfrm>
          </p:grpSpPr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0961B6BE-E061-71AD-CDDB-36B6AD9E5D40}"/>
                  </a:ext>
                </a:extLst>
              </p:cNvPr>
              <p:cNvGrpSpPr/>
              <p:nvPr/>
            </p:nvGrpSpPr>
            <p:grpSpPr>
              <a:xfrm>
                <a:off x="5731920" y="6487763"/>
                <a:ext cx="4576984" cy="789472"/>
                <a:chOff x="6794526" y="5144459"/>
                <a:chExt cx="4576984" cy="789472"/>
              </a:xfrm>
            </p:grpSpPr>
            <p:pic>
              <p:nvPicPr>
                <p:cNvPr id="113" name="Picture 112">
                  <a:extLst>
                    <a:ext uri="{FF2B5EF4-FFF2-40B4-BE49-F238E27FC236}">
                      <a16:creationId xmlns:a16="http://schemas.microsoft.com/office/drawing/2014/main" id="{F34691AB-2B6B-A3D5-6DBD-3664A98E0C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383" t="69682" r="17997" b="20091"/>
                <a:stretch/>
              </p:blipFill>
              <p:spPr>
                <a:xfrm>
                  <a:off x="7741780" y="5552463"/>
                  <a:ext cx="3629730" cy="331961"/>
                </a:xfrm>
                <a:prstGeom prst="rect">
                  <a:avLst/>
                </a:prstGeom>
                <a:ln w="19050">
                  <a:solidFill>
                    <a:schemeClr val="tx1"/>
                  </a:solidFill>
                </a:ln>
              </p:spPr>
            </p:pic>
            <p:pic>
              <p:nvPicPr>
                <p:cNvPr id="114" name="Picture 113">
                  <a:extLst>
                    <a:ext uri="{FF2B5EF4-FFF2-40B4-BE49-F238E27FC236}">
                      <a16:creationId xmlns:a16="http://schemas.microsoft.com/office/drawing/2014/main" id="{906348FD-6E2A-0206-5324-2C368B4C62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0182" t="71418" r="14058" b="20790"/>
                <a:stretch/>
              </p:blipFill>
              <p:spPr>
                <a:xfrm>
                  <a:off x="7741781" y="5197437"/>
                  <a:ext cx="3629729" cy="331962"/>
                </a:xfrm>
                <a:prstGeom prst="rect">
                  <a:avLst/>
                </a:prstGeom>
                <a:ln w="19050">
                  <a:solidFill>
                    <a:schemeClr val="tx1"/>
                  </a:solidFill>
                </a:ln>
              </p:spPr>
            </p:pic>
            <p:cxnSp>
              <p:nvCxnSpPr>
                <p:cNvPr id="115" name="Straight Connector 114">
                  <a:extLst>
                    <a:ext uri="{FF2B5EF4-FFF2-40B4-BE49-F238E27FC236}">
                      <a16:creationId xmlns:a16="http://schemas.microsoft.com/office/drawing/2014/main" id="{1A11F348-0FF3-9F0C-778A-A80FC72FD5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514775" y="5193835"/>
                  <a:ext cx="0" cy="72004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6" name="TextBox 115">
                  <a:extLst>
                    <a:ext uri="{FF2B5EF4-FFF2-40B4-BE49-F238E27FC236}">
                      <a16:creationId xmlns:a16="http://schemas.microsoft.com/office/drawing/2014/main" id="{A57971EA-6886-69EA-9EF2-DE8D308197BB}"/>
                    </a:ext>
                  </a:extLst>
                </p:cNvPr>
                <p:cNvSpPr txBox="1"/>
                <p:nvPr/>
              </p:nvSpPr>
              <p:spPr>
                <a:xfrm>
                  <a:off x="6794526" y="5144459"/>
                  <a:ext cx="1585457" cy="30777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aSMA</a:t>
                  </a:r>
                </a:p>
              </p:txBody>
            </p:sp>
            <p:sp>
              <p:nvSpPr>
                <p:cNvPr id="117" name="TextBox 116">
                  <a:extLst>
                    <a:ext uri="{FF2B5EF4-FFF2-40B4-BE49-F238E27FC236}">
                      <a16:creationId xmlns:a16="http://schemas.microsoft.com/office/drawing/2014/main" id="{12561CE2-5D60-C750-D440-9B834F5BAAA1}"/>
                    </a:ext>
                  </a:extLst>
                </p:cNvPr>
                <p:cNvSpPr txBox="1"/>
                <p:nvPr/>
              </p:nvSpPr>
              <p:spPr>
                <a:xfrm>
                  <a:off x="6995738" y="5526034"/>
                  <a:ext cx="1585457" cy="40789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400" dirty="0">
                      <a:latin typeface="Arial" panose="020B0604020202020204" pitchFamily="34" charset="0"/>
                      <a:cs typeface="Arial" panose="020B0604020202020204" pitchFamily="34" charset="0"/>
                      <a:sym typeface="Wingdings" panose="05000000000000000000" pitchFamily="2" charset="2"/>
                    </a:rPr>
                    <a:t>H3</a:t>
                  </a:r>
                  <a:endParaRPr lang="en-US" sz="1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2965088C-228B-CF19-F89A-780C0DCBD12A}"/>
                  </a:ext>
                </a:extLst>
              </p:cNvPr>
              <p:cNvSpPr txBox="1"/>
              <p:nvPr/>
            </p:nvSpPr>
            <p:spPr>
              <a:xfrm>
                <a:off x="6458971" y="6094202"/>
                <a:ext cx="2145256" cy="4331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GN-NTC-siRNA</a:t>
                </a: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F7A7DFA4-1DEE-ED96-7C8E-E2B226D96ED7}"/>
                  </a:ext>
                </a:extLst>
              </p:cNvPr>
              <p:cNvSpPr txBox="1"/>
              <p:nvPr/>
            </p:nvSpPr>
            <p:spPr>
              <a:xfrm>
                <a:off x="8384690" y="6111025"/>
                <a:ext cx="2028119" cy="4331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9C82FB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GN-MCT1-siRNA </a:t>
                </a:r>
              </a:p>
            </p:txBody>
          </p:sp>
        </p:grpSp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D56269F-6AFE-E4E4-19BF-6F6CB1CCC5AA}"/>
              </a:ext>
            </a:extLst>
          </p:cNvPr>
          <p:cNvCxnSpPr>
            <a:cxnSpLocks/>
          </p:cNvCxnSpPr>
          <p:nvPr/>
        </p:nvCxnSpPr>
        <p:spPr>
          <a:xfrm flipH="1">
            <a:off x="141675" y="4167584"/>
            <a:ext cx="11898467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D9918523-2AA1-7BEA-FC89-EE125D806CCD}"/>
              </a:ext>
            </a:extLst>
          </p:cNvPr>
          <p:cNvSpPr txBox="1"/>
          <p:nvPr/>
        </p:nvSpPr>
        <p:spPr>
          <a:xfrm>
            <a:off x="4762034" y="3989194"/>
            <a:ext cx="300466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Alternative uncropped images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F26DE0B-85EA-A933-19CA-E55FFE7B2A19}"/>
              </a:ext>
            </a:extLst>
          </p:cNvPr>
          <p:cNvCxnSpPr>
            <a:cxnSpLocks/>
          </p:cNvCxnSpPr>
          <p:nvPr/>
        </p:nvCxnSpPr>
        <p:spPr>
          <a:xfrm flipH="1">
            <a:off x="156070" y="1253637"/>
            <a:ext cx="11898467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212D1AE-3F3F-DF8E-06DB-BE72AE99FD20}"/>
              </a:ext>
            </a:extLst>
          </p:cNvPr>
          <p:cNvSpPr txBox="1"/>
          <p:nvPr/>
        </p:nvSpPr>
        <p:spPr>
          <a:xfrm>
            <a:off x="5488555" y="1041918"/>
            <a:ext cx="170027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Cropped images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D325759-7213-B7C8-39E7-B36456123B6E}"/>
              </a:ext>
            </a:extLst>
          </p:cNvPr>
          <p:cNvSpPr txBox="1"/>
          <p:nvPr/>
        </p:nvSpPr>
        <p:spPr>
          <a:xfrm>
            <a:off x="549517" y="1423248"/>
            <a:ext cx="1925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Chol-NTC-siRNA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8D76B98-20D6-4E5E-359F-E87832C558C8}"/>
              </a:ext>
            </a:extLst>
          </p:cNvPr>
          <p:cNvSpPr txBox="1"/>
          <p:nvPr/>
        </p:nvSpPr>
        <p:spPr>
          <a:xfrm>
            <a:off x="1985106" y="1423918"/>
            <a:ext cx="2067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Chol-MCT1-siRNA</a:t>
            </a:r>
            <a:endParaRPr lang="en-US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B2748A4-F4FE-641F-2127-BEBEDCEC511C}"/>
              </a:ext>
            </a:extLst>
          </p:cNvPr>
          <p:cNvSpPr txBox="1"/>
          <p:nvPr/>
        </p:nvSpPr>
        <p:spPr>
          <a:xfrm>
            <a:off x="4408079" y="1453404"/>
            <a:ext cx="1736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GN-NTC-siRNA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839D489-44A4-1A56-1ED7-5FD367A3BCD8}"/>
              </a:ext>
            </a:extLst>
          </p:cNvPr>
          <p:cNvSpPr txBox="1"/>
          <p:nvPr/>
        </p:nvSpPr>
        <p:spPr>
          <a:xfrm>
            <a:off x="5966737" y="1465357"/>
            <a:ext cx="1641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9C82F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GN-MCT1-siRNA 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95CF62F-6EA2-0552-6CF6-23D446522C46}"/>
              </a:ext>
            </a:extLst>
          </p:cNvPr>
          <p:cNvSpPr txBox="1"/>
          <p:nvPr/>
        </p:nvSpPr>
        <p:spPr>
          <a:xfrm>
            <a:off x="8046784" y="1549750"/>
            <a:ext cx="1925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Chol-NTC-siRNA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D981995-9367-588D-F8EE-BC3B815E7F12}"/>
              </a:ext>
            </a:extLst>
          </p:cNvPr>
          <p:cNvSpPr txBox="1"/>
          <p:nvPr/>
        </p:nvSpPr>
        <p:spPr>
          <a:xfrm>
            <a:off x="9482373" y="1550420"/>
            <a:ext cx="2067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Chol-MCT1-siRNA</a:t>
            </a:r>
            <a:endParaRPr lang="en-US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9DFB00A-C494-3B56-8BE4-78ED3A4E6BEB}"/>
              </a:ext>
            </a:extLst>
          </p:cNvPr>
          <p:cNvSpPr txBox="1"/>
          <p:nvPr/>
        </p:nvSpPr>
        <p:spPr>
          <a:xfrm>
            <a:off x="8210081" y="2714279"/>
            <a:ext cx="1736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GN-NTC-siRNA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5270235-005D-9BE4-733C-643E1A379538}"/>
              </a:ext>
            </a:extLst>
          </p:cNvPr>
          <p:cNvSpPr txBox="1"/>
          <p:nvPr/>
        </p:nvSpPr>
        <p:spPr>
          <a:xfrm>
            <a:off x="9768739" y="2726232"/>
            <a:ext cx="1641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9C82F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GN-MCT1-siRNA </a:t>
            </a:r>
          </a:p>
        </p:txBody>
      </p:sp>
      <p:pic>
        <p:nvPicPr>
          <p:cNvPr id="85" name="Picture 84" descr="A close-up of a paper&#10;&#10;Description automatically generated">
            <a:extLst>
              <a:ext uri="{FF2B5EF4-FFF2-40B4-BE49-F238E27FC236}">
                <a16:creationId xmlns:a16="http://schemas.microsoft.com/office/drawing/2014/main" id="{F7F89855-BCA4-C684-E9F5-291725B4FDE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0502" t="19971" r="15451" b="17642"/>
          <a:stretch/>
        </p:blipFill>
        <p:spPr>
          <a:xfrm>
            <a:off x="3411982" y="4492651"/>
            <a:ext cx="2883049" cy="2097002"/>
          </a:xfrm>
          <a:prstGeom prst="rect">
            <a:avLst/>
          </a:prstGeom>
        </p:spPr>
      </p:pic>
      <p:pic>
        <p:nvPicPr>
          <p:cNvPr id="88" name="Picture 87" descr="A white paper with black lines&#10;&#10;Description automatically generated">
            <a:extLst>
              <a:ext uri="{FF2B5EF4-FFF2-40B4-BE49-F238E27FC236}">
                <a16:creationId xmlns:a16="http://schemas.microsoft.com/office/drawing/2014/main" id="{4FBC821C-4442-006F-848A-4D677DDA05F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4963" t="25621" r="14516" b="12679"/>
          <a:stretch/>
        </p:blipFill>
        <p:spPr>
          <a:xfrm>
            <a:off x="421756" y="4477974"/>
            <a:ext cx="2742968" cy="2088057"/>
          </a:xfrm>
          <a:prstGeom prst="rect">
            <a:avLst/>
          </a:prstGeom>
        </p:spPr>
      </p:pic>
      <p:pic>
        <p:nvPicPr>
          <p:cNvPr id="90" name="Picture 89" descr="A white paper with black lines&#10;&#10;Description automatically generated">
            <a:extLst>
              <a:ext uri="{FF2B5EF4-FFF2-40B4-BE49-F238E27FC236}">
                <a16:creationId xmlns:a16="http://schemas.microsoft.com/office/drawing/2014/main" id="{326CE774-8C7E-8EC2-E761-B4285DD3931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9886" t="29445" r="23709" b="11512"/>
          <a:stretch/>
        </p:blipFill>
        <p:spPr>
          <a:xfrm>
            <a:off x="9319391" y="4492651"/>
            <a:ext cx="2714963" cy="2122075"/>
          </a:xfrm>
          <a:prstGeom prst="rect">
            <a:avLst/>
          </a:prstGeom>
        </p:spPr>
      </p:pic>
      <p:pic>
        <p:nvPicPr>
          <p:cNvPr id="92" name="Picture 91" descr="A white paper with black lines&#10;&#10;Description automatically generated">
            <a:extLst>
              <a:ext uri="{FF2B5EF4-FFF2-40B4-BE49-F238E27FC236}">
                <a16:creationId xmlns:a16="http://schemas.microsoft.com/office/drawing/2014/main" id="{5031EDEA-1192-F911-F8A5-8EB2D03399F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4101" t="26240" r="18286" b="15586"/>
          <a:stretch/>
        </p:blipFill>
        <p:spPr>
          <a:xfrm>
            <a:off x="6411409" y="4496736"/>
            <a:ext cx="2773072" cy="2090817"/>
          </a:xfrm>
          <a:prstGeom prst="rect">
            <a:avLst/>
          </a:prstGeom>
        </p:spPr>
      </p:pic>
      <p:sp>
        <p:nvSpPr>
          <p:cNvPr id="95" name="TextBox 94">
            <a:extLst>
              <a:ext uri="{FF2B5EF4-FFF2-40B4-BE49-F238E27FC236}">
                <a16:creationId xmlns:a16="http://schemas.microsoft.com/office/drawing/2014/main" id="{C8B3332C-92D0-9959-2F6F-15944D0DE34D}"/>
              </a:ext>
            </a:extLst>
          </p:cNvPr>
          <p:cNvSpPr txBox="1"/>
          <p:nvPr/>
        </p:nvSpPr>
        <p:spPr>
          <a:xfrm>
            <a:off x="2430225" y="5603417"/>
            <a:ext cx="844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aSMA</a:t>
            </a:r>
            <a:endParaRPr lang="en-US" dirty="0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AC56C91-8F38-A132-D57C-BEB1DFE514DD}"/>
              </a:ext>
            </a:extLst>
          </p:cNvPr>
          <p:cNvSpPr txBox="1"/>
          <p:nvPr/>
        </p:nvSpPr>
        <p:spPr>
          <a:xfrm>
            <a:off x="8208542" y="5144277"/>
            <a:ext cx="595901" cy="30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aSMA</a:t>
            </a:r>
            <a:endParaRPr lang="en-US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6BAB0A0-8455-948A-06B3-EA535EFA222A}"/>
              </a:ext>
            </a:extLst>
          </p:cNvPr>
          <p:cNvSpPr txBox="1"/>
          <p:nvPr/>
        </p:nvSpPr>
        <p:spPr>
          <a:xfrm>
            <a:off x="5477893" y="5219930"/>
            <a:ext cx="794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HSP90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AC0FCD9F-8FD2-D858-927B-A37739C74770}"/>
              </a:ext>
            </a:extLst>
          </p:cNvPr>
          <p:cNvSpPr txBox="1"/>
          <p:nvPr/>
        </p:nvSpPr>
        <p:spPr>
          <a:xfrm>
            <a:off x="11296766" y="4745669"/>
            <a:ext cx="794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HSP90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F43BF3FE-7E38-CCA6-97BD-E71F7E1B63EA}"/>
              </a:ext>
            </a:extLst>
          </p:cNvPr>
          <p:cNvSpPr txBox="1"/>
          <p:nvPr/>
        </p:nvSpPr>
        <p:spPr>
          <a:xfrm>
            <a:off x="5569526" y="6529350"/>
            <a:ext cx="6555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HSP90 was used as an alternative housekeeping gene instead of H3</a:t>
            </a:r>
            <a:endParaRPr lang="en-US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AB12C46-A71E-C789-B8D9-082DD51D27B3}"/>
              </a:ext>
            </a:extLst>
          </p:cNvPr>
          <p:cNvSpPr txBox="1"/>
          <p:nvPr/>
        </p:nvSpPr>
        <p:spPr>
          <a:xfrm>
            <a:off x="127895" y="4212309"/>
            <a:ext cx="1925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Chol-NTC-siRNA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367775FC-444F-C204-42DC-9DAE72844F92}"/>
              </a:ext>
            </a:extLst>
          </p:cNvPr>
          <p:cNvSpPr txBox="1"/>
          <p:nvPr/>
        </p:nvSpPr>
        <p:spPr>
          <a:xfrm>
            <a:off x="1563484" y="4212979"/>
            <a:ext cx="2067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Chol-MCT1-siRNA</a:t>
            </a:r>
            <a:endParaRPr lang="en-US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21B70A3E-5832-A280-B916-28C642B07513}"/>
              </a:ext>
            </a:extLst>
          </p:cNvPr>
          <p:cNvSpPr txBox="1"/>
          <p:nvPr/>
        </p:nvSpPr>
        <p:spPr>
          <a:xfrm>
            <a:off x="3146479" y="4226610"/>
            <a:ext cx="1925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Chol-NTC-siRNA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EBA18642-DE4F-FA4C-ED91-567AB5EF0D92}"/>
              </a:ext>
            </a:extLst>
          </p:cNvPr>
          <p:cNvSpPr txBox="1"/>
          <p:nvPr/>
        </p:nvSpPr>
        <p:spPr>
          <a:xfrm>
            <a:off x="4582068" y="4227280"/>
            <a:ext cx="2067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Chol-MCT1-siRNA</a:t>
            </a:r>
            <a:endParaRPr lang="en-US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7F7E6EF0-A8C5-D8A2-F511-744EEF4A43D0}"/>
              </a:ext>
            </a:extLst>
          </p:cNvPr>
          <p:cNvSpPr txBox="1"/>
          <p:nvPr/>
        </p:nvSpPr>
        <p:spPr>
          <a:xfrm>
            <a:off x="6222224" y="4271821"/>
            <a:ext cx="1736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GN-NTC-siRNA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0D1E32A2-B21F-656D-E258-9CFBA42CE664}"/>
              </a:ext>
            </a:extLst>
          </p:cNvPr>
          <p:cNvSpPr txBox="1"/>
          <p:nvPr/>
        </p:nvSpPr>
        <p:spPr>
          <a:xfrm>
            <a:off x="7663206" y="4269312"/>
            <a:ext cx="1641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9C82F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GN-MCT1-siRNA 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B5FC447C-F131-B780-D40D-82077D6F1319}"/>
              </a:ext>
            </a:extLst>
          </p:cNvPr>
          <p:cNvSpPr txBox="1"/>
          <p:nvPr/>
        </p:nvSpPr>
        <p:spPr>
          <a:xfrm>
            <a:off x="9083214" y="4269535"/>
            <a:ext cx="1736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GN-NTC-siRNA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0C4A3D8A-9379-610D-6100-3E6B0F3A8100}"/>
              </a:ext>
            </a:extLst>
          </p:cNvPr>
          <p:cNvSpPr txBox="1"/>
          <p:nvPr/>
        </p:nvSpPr>
        <p:spPr>
          <a:xfrm>
            <a:off x="10590356" y="4268609"/>
            <a:ext cx="1641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9C82F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GN-MCT1-siRNA 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EA6886DB-CA01-9A42-2CB1-375570CFD064}"/>
              </a:ext>
            </a:extLst>
          </p:cNvPr>
          <p:cNvSpPr/>
          <p:nvPr/>
        </p:nvSpPr>
        <p:spPr>
          <a:xfrm rot="21436159">
            <a:off x="769224" y="5435940"/>
            <a:ext cx="2171761" cy="2331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CD5D51AE-FD18-7556-D7DD-FC03D571A772}"/>
              </a:ext>
            </a:extLst>
          </p:cNvPr>
          <p:cNvCxnSpPr>
            <a:cxnSpLocks/>
          </p:cNvCxnSpPr>
          <p:nvPr/>
        </p:nvCxnSpPr>
        <p:spPr>
          <a:xfrm>
            <a:off x="1786027" y="4458598"/>
            <a:ext cx="0" cy="21303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6" name="Rectangle 145">
            <a:extLst>
              <a:ext uri="{FF2B5EF4-FFF2-40B4-BE49-F238E27FC236}">
                <a16:creationId xmlns:a16="http://schemas.microsoft.com/office/drawing/2014/main" id="{5B4CE4E9-D0F9-3925-28A5-36D402FFCB4E}"/>
              </a:ext>
            </a:extLst>
          </p:cNvPr>
          <p:cNvSpPr/>
          <p:nvPr/>
        </p:nvSpPr>
        <p:spPr>
          <a:xfrm rot="21436159">
            <a:off x="3800995" y="5070903"/>
            <a:ext cx="2171761" cy="2331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6AC5065D-8193-65E6-A683-E356433F0476}"/>
              </a:ext>
            </a:extLst>
          </p:cNvPr>
          <p:cNvSpPr/>
          <p:nvPr/>
        </p:nvSpPr>
        <p:spPr>
          <a:xfrm>
            <a:off x="6578037" y="5479603"/>
            <a:ext cx="2305321" cy="2664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EA124497-28E3-D016-B5FF-0CA576022575}"/>
              </a:ext>
            </a:extLst>
          </p:cNvPr>
          <p:cNvSpPr/>
          <p:nvPr/>
        </p:nvSpPr>
        <p:spPr>
          <a:xfrm>
            <a:off x="9456803" y="5089800"/>
            <a:ext cx="2305321" cy="2664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1DD346DD-FA9B-C8AC-D1B8-DA2BB2317D91}"/>
              </a:ext>
            </a:extLst>
          </p:cNvPr>
          <p:cNvSpPr txBox="1"/>
          <p:nvPr/>
        </p:nvSpPr>
        <p:spPr>
          <a:xfrm>
            <a:off x="84307" y="4646373"/>
            <a:ext cx="682998" cy="274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250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023DE31D-E29C-BF2D-A1C5-9B58AACD8D2C}"/>
              </a:ext>
            </a:extLst>
          </p:cNvPr>
          <p:cNvSpPr txBox="1"/>
          <p:nvPr/>
        </p:nvSpPr>
        <p:spPr>
          <a:xfrm>
            <a:off x="71156" y="4816365"/>
            <a:ext cx="682998" cy="274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150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8A2802A6-7FA0-2FD2-8346-7FEA63D13253}"/>
              </a:ext>
            </a:extLst>
          </p:cNvPr>
          <p:cNvSpPr txBox="1"/>
          <p:nvPr/>
        </p:nvSpPr>
        <p:spPr>
          <a:xfrm>
            <a:off x="72215" y="4971572"/>
            <a:ext cx="682998" cy="274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E52D05DC-855D-53E7-220F-7AD066279CF6}"/>
              </a:ext>
            </a:extLst>
          </p:cNvPr>
          <p:cNvSpPr txBox="1"/>
          <p:nvPr/>
        </p:nvSpPr>
        <p:spPr>
          <a:xfrm>
            <a:off x="133339" y="5159331"/>
            <a:ext cx="682998" cy="274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75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AC772108-C1D9-04C8-0CAC-D7E4A196894B}"/>
              </a:ext>
            </a:extLst>
          </p:cNvPr>
          <p:cNvSpPr txBox="1"/>
          <p:nvPr/>
        </p:nvSpPr>
        <p:spPr>
          <a:xfrm>
            <a:off x="-36430" y="4345908"/>
            <a:ext cx="442816" cy="301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kDa</a:t>
            </a:r>
            <a:endParaRPr lang="en-US" dirty="0"/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9879DB0C-95EA-538B-6329-2998F5C1AEB6}"/>
              </a:ext>
            </a:extLst>
          </p:cNvPr>
          <p:cNvSpPr txBox="1"/>
          <p:nvPr/>
        </p:nvSpPr>
        <p:spPr>
          <a:xfrm>
            <a:off x="139021" y="5381793"/>
            <a:ext cx="682998" cy="332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D500A9FE-8EAF-26CB-37F3-2193978F5F9B}"/>
              </a:ext>
            </a:extLst>
          </p:cNvPr>
          <p:cNvSpPr txBox="1"/>
          <p:nvPr/>
        </p:nvSpPr>
        <p:spPr>
          <a:xfrm>
            <a:off x="140852" y="5555109"/>
            <a:ext cx="682998" cy="332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BA0BE2D3-7C5B-2447-C316-381981F38A31}"/>
              </a:ext>
            </a:extLst>
          </p:cNvPr>
          <p:cNvSpPr txBox="1"/>
          <p:nvPr/>
        </p:nvSpPr>
        <p:spPr>
          <a:xfrm>
            <a:off x="133339" y="5744119"/>
            <a:ext cx="682998" cy="332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597F0B10-CCFE-2CE2-6F41-35F0644A01EE}"/>
              </a:ext>
            </a:extLst>
          </p:cNvPr>
          <p:cNvSpPr txBox="1"/>
          <p:nvPr/>
        </p:nvSpPr>
        <p:spPr>
          <a:xfrm>
            <a:off x="713590" y="5803249"/>
            <a:ext cx="682998" cy="332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9F3363F5-3ACA-2329-EFB7-59D12EAD3E0B}"/>
              </a:ext>
            </a:extLst>
          </p:cNvPr>
          <p:cNvSpPr txBox="1"/>
          <p:nvPr/>
        </p:nvSpPr>
        <p:spPr>
          <a:xfrm>
            <a:off x="132344" y="5978142"/>
            <a:ext cx="682998" cy="332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15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7A682CD6-0755-EF4C-54AE-3161196D0526}"/>
              </a:ext>
            </a:extLst>
          </p:cNvPr>
          <p:cNvSpPr txBox="1"/>
          <p:nvPr/>
        </p:nvSpPr>
        <p:spPr>
          <a:xfrm>
            <a:off x="697742" y="6094003"/>
            <a:ext cx="682998" cy="332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</a:t>
            </a:r>
          </a:p>
        </p:txBody>
      </p: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B3DA725A-3F1A-B66F-8975-534F5ABBF471}"/>
              </a:ext>
            </a:extLst>
          </p:cNvPr>
          <p:cNvCxnSpPr>
            <a:cxnSpLocks/>
          </p:cNvCxnSpPr>
          <p:nvPr/>
        </p:nvCxnSpPr>
        <p:spPr>
          <a:xfrm>
            <a:off x="4836175" y="4397163"/>
            <a:ext cx="0" cy="21303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FAEBD53A-F035-14B2-EB66-B408596C2BAE}"/>
              </a:ext>
            </a:extLst>
          </p:cNvPr>
          <p:cNvCxnSpPr>
            <a:cxnSpLocks/>
          </p:cNvCxnSpPr>
          <p:nvPr/>
        </p:nvCxnSpPr>
        <p:spPr>
          <a:xfrm>
            <a:off x="7756998" y="4485440"/>
            <a:ext cx="0" cy="21303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0E9688CA-5C96-5DE9-8D02-17052BD8236B}"/>
              </a:ext>
            </a:extLst>
          </p:cNvPr>
          <p:cNvCxnSpPr>
            <a:cxnSpLocks/>
          </p:cNvCxnSpPr>
          <p:nvPr/>
        </p:nvCxnSpPr>
        <p:spPr>
          <a:xfrm>
            <a:off x="10624110" y="4457202"/>
            <a:ext cx="0" cy="21303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6889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3" name="Group 172">
            <a:extLst>
              <a:ext uri="{FF2B5EF4-FFF2-40B4-BE49-F238E27FC236}">
                <a16:creationId xmlns:a16="http://schemas.microsoft.com/office/drawing/2014/main" id="{7C6CF9DA-E4E5-5747-38FB-43C9F49F80A9}"/>
              </a:ext>
            </a:extLst>
          </p:cNvPr>
          <p:cNvGrpSpPr/>
          <p:nvPr/>
        </p:nvGrpSpPr>
        <p:grpSpPr>
          <a:xfrm>
            <a:off x="2149443" y="15559"/>
            <a:ext cx="4171495" cy="967359"/>
            <a:chOff x="1646147" y="329945"/>
            <a:chExt cx="4171495" cy="96735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D03B434-E22A-1055-2765-B4B00EC5866A}"/>
                </a:ext>
              </a:extLst>
            </p:cNvPr>
            <p:cNvSpPr txBox="1"/>
            <p:nvPr/>
          </p:nvSpPr>
          <p:spPr>
            <a:xfrm>
              <a:off x="1953906" y="329945"/>
              <a:ext cx="28657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E8A2867-05DD-D9FE-473A-6EA689C3887A}"/>
                </a:ext>
              </a:extLst>
            </p:cNvPr>
            <p:cNvGrpSpPr/>
            <p:nvPr/>
          </p:nvGrpSpPr>
          <p:grpSpPr>
            <a:xfrm>
              <a:off x="1646147" y="459108"/>
              <a:ext cx="4171495" cy="838196"/>
              <a:chOff x="-44944" y="4959305"/>
              <a:chExt cx="3639560" cy="896262"/>
            </a:xfrm>
          </p:grpSpPr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9771F989-F515-7DDB-4B73-CA2F1EE941D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114" t="72887" r="28611" b="22102"/>
              <a:stretch/>
            </p:blipFill>
            <p:spPr>
              <a:xfrm>
                <a:off x="686602" y="5595325"/>
                <a:ext cx="2626816" cy="208957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  <p:pic>
            <p:nvPicPr>
              <p:cNvPr id="55" name="Picture 54">
                <a:extLst>
                  <a:ext uri="{FF2B5EF4-FFF2-40B4-BE49-F238E27FC236}">
                    <a16:creationId xmlns:a16="http://schemas.microsoft.com/office/drawing/2014/main" id="{F5C68FE6-424A-868A-3C12-CA903FFDFE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441" t="54363" r="28370" b="39498"/>
              <a:stretch/>
            </p:blipFill>
            <p:spPr>
              <a:xfrm>
                <a:off x="687734" y="5321478"/>
                <a:ext cx="2626816" cy="255082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29259DF3-5066-DE95-8A0C-25A71F9A675A}"/>
                  </a:ext>
                </a:extLst>
              </p:cNvPr>
              <p:cNvGrpSpPr/>
              <p:nvPr/>
            </p:nvGrpSpPr>
            <p:grpSpPr>
              <a:xfrm>
                <a:off x="-44944" y="4959305"/>
                <a:ext cx="3639560" cy="896262"/>
                <a:chOff x="37247" y="6972444"/>
                <a:chExt cx="4789410" cy="1153253"/>
              </a:xfrm>
            </p:grpSpPr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ED228C3C-25AA-AF61-4109-87B930FC9369}"/>
                    </a:ext>
                  </a:extLst>
                </p:cNvPr>
                <p:cNvSpPr txBox="1"/>
                <p:nvPr/>
              </p:nvSpPr>
              <p:spPr>
                <a:xfrm>
                  <a:off x="804994" y="6972444"/>
                  <a:ext cx="2210376" cy="4234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Chol-NTC-siRNA</a:t>
                  </a:r>
                </a:p>
              </p:txBody>
            </p:sp>
            <p:sp>
              <p:nvSpPr>
                <p:cNvPr id="95" name="TextBox 94">
                  <a:extLst>
                    <a:ext uri="{FF2B5EF4-FFF2-40B4-BE49-F238E27FC236}">
                      <a16:creationId xmlns:a16="http://schemas.microsoft.com/office/drawing/2014/main" id="{75007EF6-607A-F1D4-443D-EE815451C486}"/>
                    </a:ext>
                  </a:extLst>
                </p:cNvPr>
                <p:cNvSpPr txBox="1"/>
                <p:nvPr/>
              </p:nvSpPr>
              <p:spPr>
                <a:xfrm>
                  <a:off x="2453235" y="6973366"/>
                  <a:ext cx="2373422" cy="4234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400" b="1" dirty="0">
                      <a:solidFill>
                        <a:srgbClr val="FF0066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Chol-MCT1-siRNA</a:t>
                  </a:r>
                  <a:endParaRPr lang="en-US" sz="1400" b="1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02" name="Group 101">
                  <a:extLst>
                    <a:ext uri="{FF2B5EF4-FFF2-40B4-BE49-F238E27FC236}">
                      <a16:creationId xmlns:a16="http://schemas.microsoft.com/office/drawing/2014/main" id="{CF7AD094-1CCA-3E75-E974-BDA9B6F22DF9}"/>
                    </a:ext>
                  </a:extLst>
                </p:cNvPr>
                <p:cNvGrpSpPr/>
                <p:nvPr/>
              </p:nvGrpSpPr>
              <p:grpSpPr>
                <a:xfrm>
                  <a:off x="37247" y="7388501"/>
                  <a:ext cx="2727712" cy="737196"/>
                  <a:chOff x="975436" y="6382602"/>
                  <a:chExt cx="2727712" cy="737196"/>
                </a:xfrm>
              </p:grpSpPr>
              <p:cxnSp>
                <p:nvCxnSpPr>
                  <p:cNvPr id="112" name="Straight Connector 111">
                    <a:extLst>
                      <a:ext uri="{FF2B5EF4-FFF2-40B4-BE49-F238E27FC236}">
                        <a16:creationId xmlns:a16="http://schemas.microsoft.com/office/drawing/2014/main" id="{392C6751-305B-106C-77C2-5766A5F404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03148" y="6424033"/>
                    <a:ext cx="0" cy="661426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1" name="TextBox 120">
                    <a:extLst>
                      <a:ext uri="{FF2B5EF4-FFF2-40B4-BE49-F238E27FC236}">
                        <a16:creationId xmlns:a16="http://schemas.microsoft.com/office/drawing/2014/main" id="{455A1F63-7279-FE85-2B7C-7AD33F039E51}"/>
                      </a:ext>
                    </a:extLst>
                  </p:cNvPr>
                  <p:cNvSpPr txBox="1"/>
                  <p:nvPr/>
                </p:nvSpPr>
                <p:spPr>
                  <a:xfrm>
                    <a:off x="1127059" y="6696335"/>
                    <a:ext cx="873495" cy="42346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HSP90</a:t>
                    </a:r>
                  </a:p>
                </p:txBody>
              </p:sp>
              <p:sp>
                <p:nvSpPr>
                  <p:cNvPr id="122" name="TextBox 121">
                    <a:extLst>
                      <a:ext uri="{FF2B5EF4-FFF2-40B4-BE49-F238E27FC236}">
                        <a16:creationId xmlns:a16="http://schemas.microsoft.com/office/drawing/2014/main" id="{149D80A3-4EB6-8E96-50B6-4D902BA0CB8F}"/>
                      </a:ext>
                    </a:extLst>
                  </p:cNvPr>
                  <p:cNvSpPr txBox="1"/>
                  <p:nvPr/>
                </p:nvSpPr>
                <p:spPr>
                  <a:xfrm>
                    <a:off x="975436" y="6382602"/>
                    <a:ext cx="1088522" cy="39602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Col1</a:t>
                    </a:r>
                  </a:p>
                </p:txBody>
              </p:sp>
            </p:grpSp>
          </p:grpSp>
        </p:grp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4785E2BC-7CFE-F608-259E-DE27B496CBE7}"/>
              </a:ext>
            </a:extLst>
          </p:cNvPr>
          <p:cNvGrpSpPr/>
          <p:nvPr/>
        </p:nvGrpSpPr>
        <p:grpSpPr>
          <a:xfrm>
            <a:off x="5796275" y="10018"/>
            <a:ext cx="4310181" cy="993947"/>
            <a:chOff x="5784596" y="294808"/>
            <a:chExt cx="4310181" cy="99394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7A6B465-2344-9A1D-26B0-25B9516A9F52}"/>
                </a:ext>
              </a:extLst>
            </p:cNvPr>
            <p:cNvSpPr txBox="1"/>
            <p:nvPr/>
          </p:nvSpPr>
          <p:spPr>
            <a:xfrm>
              <a:off x="6432074" y="294808"/>
              <a:ext cx="28657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</a:p>
          </p:txBody>
        </p: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2C3DDA29-259E-8F71-44C1-2044BC3FE59B}"/>
                </a:ext>
              </a:extLst>
            </p:cNvPr>
            <p:cNvGrpSpPr/>
            <p:nvPr/>
          </p:nvGrpSpPr>
          <p:grpSpPr>
            <a:xfrm>
              <a:off x="5784596" y="441823"/>
              <a:ext cx="4310181" cy="846932"/>
              <a:chOff x="2955374" y="4945518"/>
              <a:chExt cx="3877564" cy="899388"/>
            </a:xfrm>
          </p:grpSpPr>
          <p:pic>
            <p:nvPicPr>
              <p:cNvPr id="124" name="Picture 123">
                <a:extLst>
                  <a:ext uri="{FF2B5EF4-FFF2-40B4-BE49-F238E27FC236}">
                    <a16:creationId xmlns:a16="http://schemas.microsoft.com/office/drawing/2014/main" id="{C40E34F9-D1D8-1A62-A595-2C0D0083229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319" t="58438" r="27597" b="36876"/>
              <a:stretch/>
            </p:blipFill>
            <p:spPr>
              <a:xfrm>
                <a:off x="4100288" y="5555912"/>
                <a:ext cx="2650895" cy="219801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  <p:pic>
            <p:nvPicPr>
              <p:cNvPr id="125" name="Picture 124">
                <a:extLst>
                  <a:ext uri="{FF2B5EF4-FFF2-40B4-BE49-F238E27FC236}">
                    <a16:creationId xmlns:a16="http://schemas.microsoft.com/office/drawing/2014/main" id="{1333D072-4DD4-01F9-9FA5-36C0FEF3967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145" t="28323" r="28209" b="63671"/>
              <a:stretch/>
            </p:blipFill>
            <p:spPr>
              <a:xfrm>
                <a:off x="4100288" y="5280565"/>
                <a:ext cx="2650894" cy="268548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  <p:grpSp>
            <p:nvGrpSpPr>
              <p:cNvPr id="126" name="Group 125">
                <a:extLst>
                  <a:ext uri="{FF2B5EF4-FFF2-40B4-BE49-F238E27FC236}">
                    <a16:creationId xmlns:a16="http://schemas.microsoft.com/office/drawing/2014/main" id="{A441ACD6-1FDF-F8E9-8590-85E587AADF18}"/>
                  </a:ext>
                </a:extLst>
              </p:cNvPr>
              <p:cNvGrpSpPr/>
              <p:nvPr/>
            </p:nvGrpSpPr>
            <p:grpSpPr>
              <a:xfrm>
                <a:off x="2955374" y="4945518"/>
                <a:ext cx="3877564" cy="899388"/>
                <a:chOff x="5095957" y="6880715"/>
                <a:chExt cx="5325220" cy="1191963"/>
              </a:xfrm>
            </p:grpSpPr>
            <p:sp>
              <p:nvSpPr>
                <p:cNvPr id="127" name="TextBox 126">
                  <a:extLst>
                    <a:ext uri="{FF2B5EF4-FFF2-40B4-BE49-F238E27FC236}">
                      <a16:creationId xmlns:a16="http://schemas.microsoft.com/office/drawing/2014/main" id="{E9C0D923-EA6E-6670-AC52-C5D39F8275D9}"/>
                    </a:ext>
                  </a:extLst>
                </p:cNvPr>
                <p:cNvSpPr txBox="1"/>
                <p:nvPr/>
              </p:nvSpPr>
              <p:spPr>
                <a:xfrm>
                  <a:off x="5095957" y="7278874"/>
                  <a:ext cx="2210460" cy="40789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Col1 </a:t>
                  </a:r>
                </a:p>
              </p:txBody>
            </p:sp>
            <p:grpSp>
              <p:nvGrpSpPr>
                <p:cNvPr id="128" name="Group 127">
                  <a:extLst>
                    <a:ext uri="{FF2B5EF4-FFF2-40B4-BE49-F238E27FC236}">
                      <a16:creationId xmlns:a16="http://schemas.microsoft.com/office/drawing/2014/main" id="{DB7A98CB-1E64-5947-8584-314E8691BEAF}"/>
                    </a:ext>
                  </a:extLst>
                </p:cNvPr>
                <p:cNvGrpSpPr/>
                <p:nvPr/>
              </p:nvGrpSpPr>
              <p:grpSpPr>
                <a:xfrm>
                  <a:off x="5692365" y="6880715"/>
                  <a:ext cx="4728812" cy="1191963"/>
                  <a:chOff x="5692365" y="6880715"/>
                  <a:chExt cx="4728812" cy="1191963"/>
                </a:xfrm>
              </p:grpSpPr>
              <p:cxnSp>
                <p:nvCxnSpPr>
                  <p:cNvPr id="130" name="Straight Connector 129">
                    <a:extLst>
                      <a:ext uri="{FF2B5EF4-FFF2-40B4-BE49-F238E27FC236}">
                        <a16:creationId xmlns:a16="http://schemas.microsoft.com/office/drawing/2014/main" id="{110A8C52-CFB3-A00B-9AB6-B651D5BAA03F}"/>
                      </a:ext>
                    </a:extLst>
                  </p:cNvPr>
                  <p:cNvCxnSpPr>
                    <a:cxnSpLocks/>
                    <a:stCxn id="125" idx="0"/>
                    <a:endCxn id="124" idx="2"/>
                  </p:cNvCxnSpPr>
                  <p:nvPr/>
                </p:nvCxnSpPr>
                <p:spPr>
                  <a:xfrm>
                    <a:off x="8488612" y="7340476"/>
                    <a:ext cx="1" cy="656221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1" name="TextBox 130">
                    <a:extLst>
                      <a:ext uri="{FF2B5EF4-FFF2-40B4-BE49-F238E27FC236}">
                        <a16:creationId xmlns:a16="http://schemas.microsoft.com/office/drawing/2014/main" id="{54E5CFC0-093B-1BFB-0FFD-A946245F3752}"/>
                      </a:ext>
                    </a:extLst>
                  </p:cNvPr>
                  <p:cNvSpPr txBox="1"/>
                  <p:nvPr/>
                </p:nvSpPr>
                <p:spPr>
                  <a:xfrm>
                    <a:off x="6467339" y="6881768"/>
                    <a:ext cx="2145256" cy="43316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GN-NTC-siRNA</a:t>
                    </a:r>
                  </a:p>
                </p:txBody>
              </p:sp>
              <p:sp>
                <p:nvSpPr>
                  <p:cNvPr id="132" name="TextBox 131">
                    <a:extLst>
                      <a:ext uri="{FF2B5EF4-FFF2-40B4-BE49-F238E27FC236}">
                        <a16:creationId xmlns:a16="http://schemas.microsoft.com/office/drawing/2014/main" id="{46C0CC70-A5F9-CF0F-CBD5-E7E35FA04289}"/>
                      </a:ext>
                    </a:extLst>
                  </p:cNvPr>
                  <p:cNvSpPr txBox="1"/>
                  <p:nvPr/>
                </p:nvSpPr>
                <p:spPr>
                  <a:xfrm>
                    <a:off x="8393058" y="6880715"/>
                    <a:ext cx="2028119" cy="43316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400" b="1" dirty="0">
                        <a:solidFill>
                          <a:srgbClr val="9C82FB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GN-MCT1-siRNA </a:t>
                    </a:r>
                  </a:p>
                </p:txBody>
              </p:sp>
              <p:sp>
                <p:nvSpPr>
                  <p:cNvPr id="133" name="TextBox 132">
                    <a:extLst>
                      <a:ext uri="{FF2B5EF4-FFF2-40B4-BE49-F238E27FC236}">
                        <a16:creationId xmlns:a16="http://schemas.microsoft.com/office/drawing/2014/main" id="{C32FBD4C-1047-680A-FCE5-338435AC6A69}"/>
                      </a:ext>
                    </a:extLst>
                  </p:cNvPr>
                  <p:cNvSpPr txBox="1"/>
                  <p:nvPr/>
                </p:nvSpPr>
                <p:spPr>
                  <a:xfrm>
                    <a:off x="5692365" y="7639516"/>
                    <a:ext cx="925818" cy="43316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HSP90</a:t>
                    </a:r>
                  </a:p>
                </p:txBody>
              </p:sp>
            </p:grpSp>
          </p:grpSp>
        </p:grpSp>
      </p:grp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DA5DD09E-C070-CF93-A7DA-99D6A5B0EBF4}"/>
              </a:ext>
            </a:extLst>
          </p:cNvPr>
          <p:cNvCxnSpPr>
            <a:cxnSpLocks/>
          </p:cNvCxnSpPr>
          <p:nvPr/>
        </p:nvCxnSpPr>
        <p:spPr>
          <a:xfrm flipH="1">
            <a:off x="141675" y="4167584"/>
            <a:ext cx="11898467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TextBox 180">
            <a:extLst>
              <a:ext uri="{FF2B5EF4-FFF2-40B4-BE49-F238E27FC236}">
                <a16:creationId xmlns:a16="http://schemas.microsoft.com/office/drawing/2014/main" id="{44927AB5-ECE3-7760-1C11-05B7FA4E733A}"/>
              </a:ext>
            </a:extLst>
          </p:cNvPr>
          <p:cNvSpPr txBox="1"/>
          <p:nvPr/>
        </p:nvSpPr>
        <p:spPr>
          <a:xfrm>
            <a:off x="4901170" y="3965926"/>
            <a:ext cx="300466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Alternative uncropped images</a:t>
            </a:r>
          </a:p>
        </p:txBody>
      </p:sp>
      <p:pic>
        <p:nvPicPr>
          <p:cNvPr id="12" name="Picture 11" descr="A close-up of a paper&#10;&#10;Description automatically generated">
            <a:extLst>
              <a:ext uri="{FF2B5EF4-FFF2-40B4-BE49-F238E27FC236}">
                <a16:creationId xmlns:a16="http://schemas.microsoft.com/office/drawing/2014/main" id="{16F3EFBF-1611-32D2-C19C-C942AEE3FAE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810" t="23692" r="15492" b="9372"/>
          <a:stretch/>
        </p:blipFill>
        <p:spPr>
          <a:xfrm>
            <a:off x="421010" y="4644010"/>
            <a:ext cx="2805189" cy="216471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4B99390-79B1-5B2C-00AC-6CD904B8A6FA}"/>
              </a:ext>
            </a:extLst>
          </p:cNvPr>
          <p:cNvSpPr txBox="1"/>
          <p:nvPr/>
        </p:nvSpPr>
        <p:spPr>
          <a:xfrm>
            <a:off x="60860" y="4349039"/>
            <a:ext cx="1731102" cy="276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Chol-NTC-siRNA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10B394A-7BCC-0FE9-410C-13975A55C323}"/>
              </a:ext>
            </a:extLst>
          </p:cNvPr>
          <p:cNvSpPr txBox="1"/>
          <p:nvPr/>
        </p:nvSpPr>
        <p:spPr>
          <a:xfrm>
            <a:off x="1540251" y="4348702"/>
            <a:ext cx="1858795" cy="276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Chol-MCT1-siRNA</a:t>
            </a:r>
            <a:endParaRPr lang="en-US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23D2DC4-6F02-3500-45E6-A748E6D09D36}"/>
              </a:ext>
            </a:extLst>
          </p:cNvPr>
          <p:cNvSpPr txBox="1"/>
          <p:nvPr/>
        </p:nvSpPr>
        <p:spPr>
          <a:xfrm>
            <a:off x="-41401" y="4773054"/>
            <a:ext cx="682998" cy="274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8A09FE0-8D9B-6CFE-602B-F753E4C6EAE5}"/>
              </a:ext>
            </a:extLst>
          </p:cNvPr>
          <p:cNvSpPr txBox="1"/>
          <p:nvPr/>
        </p:nvSpPr>
        <p:spPr>
          <a:xfrm>
            <a:off x="-54552" y="4943046"/>
            <a:ext cx="682998" cy="274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150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05BC59D-73AF-A27E-568C-B880FEC30B62}"/>
              </a:ext>
            </a:extLst>
          </p:cNvPr>
          <p:cNvSpPr txBox="1"/>
          <p:nvPr/>
        </p:nvSpPr>
        <p:spPr>
          <a:xfrm>
            <a:off x="-53493" y="5098253"/>
            <a:ext cx="682998" cy="274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41D639A-8B75-D26D-99AC-95F529AEE7AB}"/>
              </a:ext>
            </a:extLst>
          </p:cNvPr>
          <p:cNvSpPr txBox="1"/>
          <p:nvPr/>
        </p:nvSpPr>
        <p:spPr>
          <a:xfrm>
            <a:off x="7631" y="5286012"/>
            <a:ext cx="682998" cy="274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D689B66-C962-3458-A69A-53F11A8DB04C}"/>
              </a:ext>
            </a:extLst>
          </p:cNvPr>
          <p:cNvSpPr txBox="1"/>
          <p:nvPr/>
        </p:nvSpPr>
        <p:spPr>
          <a:xfrm>
            <a:off x="-45660" y="4498086"/>
            <a:ext cx="442816" cy="301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kDa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265FA18-A442-0DD1-B6A0-AE900BC34678}"/>
              </a:ext>
            </a:extLst>
          </p:cNvPr>
          <p:cNvSpPr txBox="1"/>
          <p:nvPr/>
        </p:nvSpPr>
        <p:spPr>
          <a:xfrm>
            <a:off x="13313" y="5508474"/>
            <a:ext cx="682998" cy="332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6EFDB1-2DD1-E1B6-5D40-5EACFC0FD86A}"/>
              </a:ext>
            </a:extLst>
          </p:cNvPr>
          <p:cNvSpPr txBox="1"/>
          <p:nvPr/>
        </p:nvSpPr>
        <p:spPr>
          <a:xfrm>
            <a:off x="15144" y="5681790"/>
            <a:ext cx="682998" cy="332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763FD5F-3598-C7DA-4981-4A108BA8D43A}"/>
              </a:ext>
            </a:extLst>
          </p:cNvPr>
          <p:cNvSpPr txBox="1"/>
          <p:nvPr/>
        </p:nvSpPr>
        <p:spPr>
          <a:xfrm>
            <a:off x="7631" y="5870800"/>
            <a:ext cx="682998" cy="332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5973342-E0D2-5BB8-575B-22398858F2A5}"/>
              </a:ext>
            </a:extLst>
          </p:cNvPr>
          <p:cNvSpPr txBox="1"/>
          <p:nvPr/>
        </p:nvSpPr>
        <p:spPr>
          <a:xfrm>
            <a:off x="600761" y="5929930"/>
            <a:ext cx="682998" cy="332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EE873A0-5382-962B-EA0E-E5D822F73E6C}"/>
              </a:ext>
            </a:extLst>
          </p:cNvPr>
          <p:cNvSpPr txBox="1"/>
          <p:nvPr/>
        </p:nvSpPr>
        <p:spPr>
          <a:xfrm>
            <a:off x="6636" y="6104823"/>
            <a:ext cx="682998" cy="332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3A05B1-B5AA-806F-5A14-E457A050C4D3}"/>
              </a:ext>
            </a:extLst>
          </p:cNvPr>
          <p:cNvSpPr txBox="1"/>
          <p:nvPr/>
        </p:nvSpPr>
        <p:spPr>
          <a:xfrm>
            <a:off x="584913" y="6220684"/>
            <a:ext cx="682998" cy="332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79527C3-B70F-47CA-F67A-5CC5483B52CA}"/>
              </a:ext>
            </a:extLst>
          </p:cNvPr>
          <p:cNvCxnSpPr>
            <a:cxnSpLocks/>
          </p:cNvCxnSpPr>
          <p:nvPr/>
        </p:nvCxnSpPr>
        <p:spPr>
          <a:xfrm>
            <a:off x="1632284" y="4664772"/>
            <a:ext cx="0" cy="21303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981A0169-5A0C-B7B5-1A7C-535519A0D6BE}"/>
              </a:ext>
            </a:extLst>
          </p:cNvPr>
          <p:cNvSpPr txBox="1"/>
          <p:nvPr/>
        </p:nvSpPr>
        <p:spPr>
          <a:xfrm>
            <a:off x="2608602" y="5030544"/>
            <a:ext cx="446444" cy="274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Col1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0C66084-61A7-F4A0-643A-AA7800639FF2}"/>
              </a:ext>
            </a:extLst>
          </p:cNvPr>
          <p:cNvGrpSpPr/>
          <p:nvPr/>
        </p:nvGrpSpPr>
        <p:grpSpPr>
          <a:xfrm>
            <a:off x="3127223" y="4350529"/>
            <a:ext cx="3281515" cy="2418330"/>
            <a:chOff x="3515920" y="3978050"/>
            <a:chExt cx="3649451" cy="2689482"/>
          </a:xfrm>
        </p:grpSpPr>
        <p:pic>
          <p:nvPicPr>
            <p:cNvPr id="14" name="Picture 13" descr="A close-up of a paper&#10;&#10;Description automatically generated">
              <a:extLst>
                <a:ext uri="{FF2B5EF4-FFF2-40B4-BE49-F238E27FC236}">
                  <a16:creationId xmlns:a16="http://schemas.microsoft.com/office/drawing/2014/main" id="{F1616724-CE1F-73C4-6C80-617A35C6F7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8286" t="9553" r="15064" b="23512"/>
            <a:stretch/>
          </p:blipFill>
          <p:spPr>
            <a:xfrm>
              <a:off x="3750547" y="4260105"/>
              <a:ext cx="3213848" cy="240742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1B5DD52-EC9C-32BA-D55B-9C15FD707CEA}"/>
                </a:ext>
              </a:extLst>
            </p:cNvPr>
            <p:cNvSpPr txBox="1"/>
            <p:nvPr/>
          </p:nvSpPr>
          <p:spPr>
            <a:xfrm>
              <a:off x="3515920" y="3978050"/>
              <a:ext cx="19252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Chol-NTC-siRNA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955BB86-7BB2-5F65-F2F3-AC828A619916}"/>
                </a:ext>
              </a:extLst>
            </p:cNvPr>
            <p:cNvSpPr txBox="1"/>
            <p:nvPr/>
          </p:nvSpPr>
          <p:spPr>
            <a:xfrm>
              <a:off x="5098160" y="3978313"/>
              <a:ext cx="2067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FF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Chol-MCT1-siRNA</a:t>
              </a:r>
              <a:endParaRPr 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28B1AD55-16DC-BE39-602A-E61E4D395846}"/>
                </a:ext>
              </a:extLst>
            </p:cNvPr>
            <p:cNvCxnSpPr>
              <a:cxnSpLocks/>
            </p:cNvCxnSpPr>
            <p:nvPr/>
          </p:nvCxnSpPr>
          <p:spPr>
            <a:xfrm>
              <a:off x="5166651" y="4254267"/>
              <a:ext cx="0" cy="236923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CCDE33D-B0B3-F80F-96C4-990D6C5CF37E}"/>
                </a:ext>
              </a:extLst>
            </p:cNvPr>
            <p:cNvSpPr txBox="1"/>
            <p:nvPr/>
          </p:nvSpPr>
          <p:spPr>
            <a:xfrm>
              <a:off x="6013629" y="4551004"/>
              <a:ext cx="7873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HSP90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8C907951-6B1A-D89A-A35E-9C92FE326052}"/>
              </a:ext>
            </a:extLst>
          </p:cNvPr>
          <p:cNvGrpSpPr/>
          <p:nvPr/>
        </p:nvGrpSpPr>
        <p:grpSpPr>
          <a:xfrm>
            <a:off x="6311431" y="4369917"/>
            <a:ext cx="2929326" cy="2407951"/>
            <a:chOff x="7029572" y="3998102"/>
            <a:chExt cx="3257775" cy="2677940"/>
          </a:xfrm>
        </p:grpSpPr>
        <p:pic>
          <p:nvPicPr>
            <p:cNvPr id="44" name="Picture 43" descr="A close-up of a dna test&#10;&#10;Description automatically generated">
              <a:extLst>
                <a:ext uri="{FF2B5EF4-FFF2-40B4-BE49-F238E27FC236}">
                  <a16:creationId xmlns:a16="http://schemas.microsoft.com/office/drawing/2014/main" id="{4B2B9AB2-6461-CF8A-5426-769EBFF9E5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6661" t="30505" r="15777" b="2560"/>
            <a:stretch/>
          </p:blipFill>
          <p:spPr>
            <a:xfrm>
              <a:off x="7029572" y="4268623"/>
              <a:ext cx="3257775" cy="2407419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0B023FF-480C-9DDE-031A-5B526F67818E}"/>
                </a:ext>
              </a:extLst>
            </p:cNvPr>
            <p:cNvSpPr txBox="1"/>
            <p:nvPr/>
          </p:nvSpPr>
          <p:spPr>
            <a:xfrm>
              <a:off x="7066600" y="3998850"/>
              <a:ext cx="17363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GN-NTC-siRNA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8970F54-F401-54C2-C3FB-B27EC4FE0E85}"/>
                </a:ext>
              </a:extLst>
            </p:cNvPr>
            <p:cNvSpPr txBox="1"/>
            <p:nvPr/>
          </p:nvSpPr>
          <p:spPr>
            <a:xfrm>
              <a:off x="8625259" y="3998102"/>
              <a:ext cx="1641532" cy="3077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9C82F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GN-MCT1-siRNA 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45FF6443-6EDE-D296-4347-DF8E0494B0B8}"/>
                </a:ext>
              </a:extLst>
            </p:cNvPr>
            <p:cNvCxnSpPr>
              <a:cxnSpLocks/>
            </p:cNvCxnSpPr>
            <p:nvPr/>
          </p:nvCxnSpPr>
          <p:spPr>
            <a:xfrm>
              <a:off x="8663944" y="4306592"/>
              <a:ext cx="0" cy="236923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F65AFE2-11D7-8F49-AFA4-CD51F1D33095}"/>
                </a:ext>
              </a:extLst>
            </p:cNvPr>
            <p:cNvSpPr txBox="1"/>
            <p:nvPr/>
          </p:nvSpPr>
          <p:spPr>
            <a:xfrm>
              <a:off x="9273160" y="5094782"/>
              <a:ext cx="496501" cy="3057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Col1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EA4AE48-5490-4172-5BFC-C5C07FCC10F9}"/>
              </a:ext>
            </a:extLst>
          </p:cNvPr>
          <p:cNvGrpSpPr/>
          <p:nvPr/>
        </p:nvGrpSpPr>
        <p:grpSpPr>
          <a:xfrm>
            <a:off x="9295766" y="4335691"/>
            <a:ext cx="2889829" cy="2410218"/>
            <a:chOff x="10352524" y="3938574"/>
            <a:chExt cx="3213848" cy="2680461"/>
          </a:xfrm>
        </p:grpSpPr>
        <p:pic>
          <p:nvPicPr>
            <p:cNvPr id="42" name="Picture 41" descr="A close-up of a dna test&#10;&#10;Description automatically generated">
              <a:extLst>
                <a:ext uri="{FF2B5EF4-FFF2-40B4-BE49-F238E27FC236}">
                  <a16:creationId xmlns:a16="http://schemas.microsoft.com/office/drawing/2014/main" id="{CDE50AB9-CFA2-B03A-AAD2-C908669285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8071" t="23740" r="15278" b="10387"/>
            <a:stretch/>
          </p:blipFill>
          <p:spPr>
            <a:xfrm>
              <a:off x="10352524" y="4249801"/>
              <a:ext cx="3213848" cy="2369234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E04E428-8E8D-9D6A-6935-F8EC85206E0B}"/>
                </a:ext>
              </a:extLst>
            </p:cNvPr>
            <p:cNvSpPr txBox="1"/>
            <p:nvPr/>
          </p:nvSpPr>
          <p:spPr>
            <a:xfrm>
              <a:off x="10359711" y="3939322"/>
              <a:ext cx="17363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GN-NTC-siRNA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93F7CC1-F7C2-F4CB-DC35-D25398E569CC}"/>
                </a:ext>
              </a:extLst>
            </p:cNvPr>
            <p:cNvSpPr txBox="1"/>
            <p:nvPr/>
          </p:nvSpPr>
          <p:spPr>
            <a:xfrm>
              <a:off x="11918369" y="3938574"/>
              <a:ext cx="1641540" cy="3077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9C82F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GN-MCT1-siRNA 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32AF8A33-A8A4-7B8D-BF01-378E0599D73E}"/>
                </a:ext>
              </a:extLst>
            </p:cNvPr>
            <p:cNvSpPr txBox="1"/>
            <p:nvPr/>
          </p:nvSpPr>
          <p:spPr>
            <a:xfrm>
              <a:off x="12405130" y="5279140"/>
              <a:ext cx="7873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HSP90</a:t>
              </a:r>
            </a:p>
          </p:txBody>
        </p:sp>
      </p:grpSp>
      <p:sp>
        <p:nvSpPr>
          <p:cNvPr id="60" name="Rectangle 59">
            <a:extLst>
              <a:ext uri="{FF2B5EF4-FFF2-40B4-BE49-F238E27FC236}">
                <a16:creationId xmlns:a16="http://schemas.microsoft.com/office/drawing/2014/main" id="{D5EB6D55-6871-5FB9-9970-51C2C0D29A1E}"/>
              </a:ext>
            </a:extLst>
          </p:cNvPr>
          <p:cNvSpPr/>
          <p:nvPr/>
        </p:nvSpPr>
        <p:spPr>
          <a:xfrm>
            <a:off x="633051" y="5064848"/>
            <a:ext cx="2004580" cy="2659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B36C496-080B-6DB6-A33B-A4B9B124B916}"/>
              </a:ext>
            </a:extLst>
          </p:cNvPr>
          <p:cNvSpPr/>
          <p:nvPr/>
        </p:nvSpPr>
        <p:spPr>
          <a:xfrm>
            <a:off x="3618446" y="5232143"/>
            <a:ext cx="2002609" cy="276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770AB50-C0BC-821A-1094-3B6FAD3EAFEB}"/>
              </a:ext>
            </a:extLst>
          </p:cNvPr>
          <p:cNvSpPr/>
          <p:nvPr/>
        </p:nvSpPr>
        <p:spPr>
          <a:xfrm>
            <a:off x="6797182" y="5151413"/>
            <a:ext cx="2002609" cy="276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E311DB3-94C7-5C08-DDCA-99B257BC03DE}"/>
              </a:ext>
            </a:extLst>
          </p:cNvPr>
          <p:cNvSpPr/>
          <p:nvPr/>
        </p:nvSpPr>
        <p:spPr>
          <a:xfrm>
            <a:off x="9753889" y="5348968"/>
            <a:ext cx="2040547" cy="2529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5DAE63F-80E2-596C-898B-BB4994A74E0A}"/>
              </a:ext>
            </a:extLst>
          </p:cNvPr>
          <p:cNvCxnSpPr>
            <a:cxnSpLocks/>
          </p:cNvCxnSpPr>
          <p:nvPr/>
        </p:nvCxnSpPr>
        <p:spPr>
          <a:xfrm flipH="1">
            <a:off x="156070" y="1253637"/>
            <a:ext cx="11898467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870E74E-4494-CAFB-A4BB-826AF8ED4893}"/>
              </a:ext>
            </a:extLst>
          </p:cNvPr>
          <p:cNvSpPr txBox="1"/>
          <p:nvPr/>
        </p:nvSpPr>
        <p:spPr>
          <a:xfrm>
            <a:off x="5488555" y="1041918"/>
            <a:ext cx="170027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Cropped images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8621F766-0052-4857-0291-D68137FB5A08}"/>
              </a:ext>
            </a:extLst>
          </p:cNvPr>
          <p:cNvGrpSpPr/>
          <p:nvPr/>
        </p:nvGrpSpPr>
        <p:grpSpPr>
          <a:xfrm>
            <a:off x="2456502" y="1665775"/>
            <a:ext cx="3710185" cy="1966831"/>
            <a:chOff x="2039283" y="1767630"/>
            <a:chExt cx="3710185" cy="1966831"/>
          </a:xfrm>
        </p:grpSpPr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A1093941-58FB-6A52-503C-024E43D5D66A}"/>
                </a:ext>
              </a:extLst>
            </p:cNvPr>
            <p:cNvGrpSpPr/>
            <p:nvPr/>
          </p:nvGrpSpPr>
          <p:grpSpPr>
            <a:xfrm>
              <a:off x="2039283" y="1767630"/>
              <a:ext cx="3591336" cy="1966831"/>
              <a:chOff x="6773198" y="3960676"/>
              <a:chExt cx="5002495" cy="2739667"/>
            </a:xfrm>
          </p:grpSpPr>
          <p:pic>
            <p:nvPicPr>
              <p:cNvPr id="65" name="Picture 64" descr="A close-up of a dna test&#10;&#10;Description automatically generated">
                <a:extLst>
                  <a:ext uri="{FF2B5EF4-FFF2-40B4-BE49-F238E27FC236}">
                    <a16:creationId xmlns:a16="http://schemas.microsoft.com/office/drawing/2014/main" id="{622B607E-C77B-697D-2770-6832B9613F0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l="20006" t="26491" r="17648" b="30620"/>
              <a:stretch/>
            </p:blipFill>
            <p:spPr>
              <a:xfrm>
                <a:off x="7388163" y="4354291"/>
                <a:ext cx="4387530" cy="2253728"/>
              </a:xfrm>
              <a:prstGeom prst="rect">
                <a:avLst/>
              </a:prstGeom>
            </p:spPr>
          </p:pic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505B1A49-38D2-5E76-2794-31D79B7C393B}"/>
                  </a:ext>
                </a:extLst>
              </p:cNvPr>
              <p:cNvSpPr txBox="1"/>
              <p:nvPr/>
            </p:nvSpPr>
            <p:spPr>
              <a:xfrm>
                <a:off x="6819623" y="4330259"/>
                <a:ext cx="91767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250</a:t>
                </a: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FA6CB7D2-F653-8A14-C36D-B305DF7C2C38}"/>
                  </a:ext>
                </a:extLst>
              </p:cNvPr>
              <p:cNvSpPr txBox="1"/>
              <p:nvPr/>
            </p:nvSpPr>
            <p:spPr>
              <a:xfrm>
                <a:off x="6806626" y="4564178"/>
                <a:ext cx="91767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150</a:t>
                </a: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31CD0526-325E-5735-A12B-FDC3F3B5A193}"/>
                  </a:ext>
                </a:extLst>
              </p:cNvPr>
              <p:cNvSpPr txBox="1"/>
              <p:nvPr/>
            </p:nvSpPr>
            <p:spPr>
              <a:xfrm>
                <a:off x="6819623" y="4868705"/>
                <a:ext cx="91767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100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A2BBE7E3-4C33-2669-2E3D-89FBCCB48AFE}"/>
                  </a:ext>
                </a:extLst>
              </p:cNvPr>
              <p:cNvSpPr txBox="1"/>
              <p:nvPr/>
            </p:nvSpPr>
            <p:spPr>
              <a:xfrm>
                <a:off x="6819623" y="5197216"/>
                <a:ext cx="91767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75</a:t>
                </a: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4D751DD7-E820-7FDA-6493-715525C7BB00}"/>
                  </a:ext>
                </a:extLst>
              </p:cNvPr>
              <p:cNvSpPr txBox="1"/>
              <p:nvPr/>
            </p:nvSpPr>
            <p:spPr>
              <a:xfrm>
                <a:off x="6851509" y="3960676"/>
                <a:ext cx="594970" cy="405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/>
                  <a:t>kDa</a:t>
                </a:r>
                <a:endParaRPr lang="en-US" dirty="0"/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4F269B73-81CA-E5F5-7170-040FBD36D763}"/>
                  </a:ext>
                </a:extLst>
              </p:cNvPr>
              <p:cNvSpPr txBox="1"/>
              <p:nvPr/>
            </p:nvSpPr>
            <p:spPr>
              <a:xfrm>
                <a:off x="6773198" y="5621712"/>
                <a:ext cx="91767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250</a:t>
                </a: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476ECD07-F5E5-B3A1-E0BC-BCF57ECE7EEF}"/>
                  </a:ext>
                </a:extLst>
              </p:cNvPr>
              <p:cNvSpPr txBox="1"/>
              <p:nvPr/>
            </p:nvSpPr>
            <p:spPr>
              <a:xfrm>
                <a:off x="6773198" y="5842633"/>
                <a:ext cx="91767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150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D9536FE9-B483-E4C5-F1D7-BE1B6587446D}"/>
                  </a:ext>
                </a:extLst>
              </p:cNvPr>
              <p:cNvSpPr txBox="1"/>
              <p:nvPr/>
            </p:nvSpPr>
            <p:spPr>
              <a:xfrm>
                <a:off x="6773198" y="6056177"/>
                <a:ext cx="91767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100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6D4056AB-BCAF-8D42-E51E-E9D42D61C36E}"/>
                  </a:ext>
                </a:extLst>
              </p:cNvPr>
              <p:cNvSpPr txBox="1"/>
              <p:nvPr/>
            </p:nvSpPr>
            <p:spPr>
              <a:xfrm>
                <a:off x="6887595" y="6331012"/>
                <a:ext cx="917679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75</a:t>
                </a: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721FE61A-9F69-4ED4-CB8F-F91A3FC183E6}"/>
                  </a:ext>
                </a:extLst>
              </p:cNvPr>
              <p:cNvSpPr/>
              <p:nvPr/>
            </p:nvSpPr>
            <p:spPr>
              <a:xfrm>
                <a:off x="7729551" y="4438659"/>
                <a:ext cx="3321988" cy="44101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40F644DC-7BF0-5CBA-01A6-7FD401312749}"/>
                  </a:ext>
                </a:extLst>
              </p:cNvPr>
              <p:cNvSpPr/>
              <p:nvPr/>
            </p:nvSpPr>
            <p:spPr>
              <a:xfrm>
                <a:off x="7689401" y="5743744"/>
                <a:ext cx="3345384" cy="44101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CD8F998C-FA4C-047D-46A1-736B0D2499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80271" y="4380860"/>
                <a:ext cx="0" cy="229247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93E32909-67EA-F303-949B-59B8CA626664}"/>
                  </a:ext>
                </a:extLst>
              </p:cNvPr>
              <p:cNvSpPr txBox="1"/>
              <p:nvPr/>
            </p:nvSpPr>
            <p:spPr>
              <a:xfrm>
                <a:off x="11034785" y="4468461"/>
                <a:ext cx="59984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Col1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81E414EF-F892-23CE-F52A-8B83F407D00C}"/>
                  </a:ext>
                </a:extLst>
              </p:cNvPr>
              <p:cNvSpPr txBox="1"/>
              <p:nvPr/>
            </p:nvSpPr>
            <p:spPr>
              <a:xfrm>
                <a:off x="11021414" y="5724331"/>
                <a:ext cx="59984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Col1</a:t>
                </a: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C6195B4-20C0-E253-E199-FB0D052D7EEB}"/>
                </a:ext>
              </a:extLst>
            </p:cNvPr>
            <p:cNvSpPr txBox="1"/>
            <p:nvPr/>
          </p:nvSpPr>
          <p:spPr>
            <a:xfrm>
              <a:off x="2420857" y="1775323"/>
              <a:ext cx="17363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GN-NTC-siRNA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B2AECBA-7E99-7DE3-223B-352F71EE1D48}"/>
                </a:ext>
              </a:extLst>
            </p:cNvPr>
            <p:cNvSpPr txBox="1"/>
            <p:nvPr/>
          </p:nvSpPr>
          <p:spPr>
            <a:xfrm>
              <a:off x="3979515" y="1774575"/>
              <a:ext cx="1641540" cy="3077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9C82F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GN-MCT1-siRNA 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653A7F4-8DC9-D085-DE06-2750CD117B66}"/>
                </a:ext>
              </a:extLst>
            </p:cNvPr>
            <p:cNvSpPr txBox="1"/>
            <p:nvPr/>
          </p:nvSpPr>
          <p:spPr>
            <a:xfrm>
              <a:off x="2405201" y="2770937"/>
              <a:ext cx="16081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Chol-NTC-siRNA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6F1265F-08B4-8F8A-0F97-919A84845B1C}"/>
                </a:ext>
              </a:extLst>
            </p:cNvPr>
            <p:cNvSpPr txBox="1"/>
            <p:nvPr/>
          </p:nvSpPr>
          <p:spPr>
            <a:xfrm>
              <a:off x="3682258" y="2771607"/>
              <a:ext cx="20672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FF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Chol-MCT1-siRNA</a:t>
              </a:r>
              <a:endParaRPr 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331F4365-4F26-85F5-5696-39A9049B169C}"/>
              </a:ext>
            </a:extLst>
          </p:cNvPr>
          <p:cNvGrpSpPr/>
          <p:nvPr/>
        </p:nvGrpSpPr>
        <p:grpSpPr>
          <a:xfrm>
            <a:off x="6706389" y="1349843"/>
            <a:ext cx="3794525" cy="2558030"/>
            <a:chOff x="6842371" y="1443995"/>
            <a:chExt cx="3794525" cy="2558030"/>
          </a:xfrm>
        </p:grpSpPr>
        <p:pic>
          <p:nvPicPr>
            <p:cNvPr id="142" name="Picture 141" descr="A close-up of several strips of dna&#10;&#10;Description automatically generated">
              <a:extLst>
                <a:ext uri="{FF2B5EF4-FFF2-40B4-BE49-F238E27FC236}">
                  <a16:creationId xmlns:a16="http://schemas.microsoft.com/office/drawing/2014/main" id="{40AB86BE-176A-B6B2-D767-0477922CE7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9975" t="26028" r="15543" b="13855"/>
            <a:stretch/>
          </p:blipFill>
          <p:spPr>
            <a:xfrm>
              <a:off x="7350147" y="1690840"/>
              <a:ext cx="3286749" cy="2285613"/>
            </a:xfrm>
            <a:prstGeom prst="rect">
              <a:avLst/>
            </a:prstGeom>
          </p:spPr>
        </p:pic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2578B651-74A5-AE9A-AB32-6BBF95D446D9}"/>
                </a:ext>
              </a:extLst>
            </p:cNvPr>
            <p:cNvCxnSpPr>
              <a:cxnSpLocks/>
            </p:cNvCxnSpPr>
            <p:nvPr/>
          </p:nvCxnSpPr>
          <p:spPr>
            <a:xfrm>
              <a:off x="8731316" y="1736488"/>
              <a:ext cx="0" cy="496232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D3B471DD-6D94-CF01-2F9C-DD28A3464610}"/>
                </a:ext>
              </a:extLst>
            </p:cNvPr>
            <p:cNvCxnSpPr>
              <a:cxnSpLocks/>
            </p:cNvCxnSpPr>
            <p:nvPr/>
          </p:nvCxnSpPr>
          <p:spPr>
            <a:xfrm>
              <a:off x="8782487" y="2278039"/>
              <a:ext cx="0" cy="496232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70142035-47BA-CFE9-B04E-B8F994883952}"/>
                </a:ext>
              </a:extLst>
            </p:cNvPr>
            <p:cNvCxnSpPr>
              <a:cxnSpLocks/>
            </p:cNvCxnSpPr>
            <p:nvPr/>
          </p:nvCxnSpPr>
          <p:spPr>
            <a:xfrm>
              <a:off x="8836740" y="2841325"/>
              <a:ext cx="0" cy="496232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C5ADE5B1-7D98-A79B-DA69-241F00DEA18A}"/>
                </a:ext>
              </a:extLst>
            </p:cNvPr>
            <p:cNvCxnSpPr>
              <a:cxnSpLocks/>
            </p:cNvCxnSpPr>
            <p:nvPr/>
          </p:nvCxnSpPr>
          <p:spPr>
            <a:xfrm>
              <a:off x="8769986" y="3442415"/>
              <a:ext cx="0" cy="496232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6411122B-B6DB-0B79-6470-36E06B835CB2}"/>
                </a:ext>
              </a:extLst>
            </p:cNvPr>
            <p:cNvSpPr txBox="1"/>
            <p:nvPr/>
          </p:nvSpPr>
          <p:spPr>
            <a:xfrm>
              <a:off x="6863432" y="1689171"/>
              <a:ext cx="729098" cy="29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100</a:t>
              </a: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B5ABCC50-41DA-A5A8-BC9F-D818B78863B4}"/>
                </a:ext>
              </a:extLst>
            </p:cNvPr>
            <p:cNvSpPr txBox="1"/>
            <p:nvPr/>
          </p:nvSpPr>
          <p:spPr>
            <a:xfrm>
              <a:off x="6914451" y="1858874"/>
              <a:ext cx="729098" cy="29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75</a:t>
              </a: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F702C17E-912B-2EC7-37DE-0AA5C943B4CA}"/>
                </a:ext>
              </a:extLst>
            </p:cNvPr>
            <p:cNvSpPr txBox="1"/>
            <p:nvPr/>
          </p:nvSpPr>
          <p:spPr>
            <a:xfrm>
              <a:off x="6914451" y="2060204"/>
              <a:ext cx="729098" cy="29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50</a:t>
              </a: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8D002A1B-466A-B6EB-A483-E6AB5466F752}"/>
                </a:ext>
              </a:extLst>
            </p:cNvPr>
            <p:cNvSpPr txBox="1"/>
            <p:nvPr/>
          </p:nvSpPr>
          <p:spPr>
            <a:xfrm>
              <a:off x="6852626" y="2226185"/>
              <a:ext cx="729098" cy="29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100</a:t>
              </a: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B597D5F3-259B-53B2-4A19-D0601ACAB56A}"/>
                </a:ext>
              </a:extLst>
            </p:cNvPr>
            <p:cNvSpPr txBox="1"/>
            <p:nvPr/>
          </p:nvSpPr>
          <p:spPr>
            <a:xfrm>
              <a:off x="6903645" y="2395889"/>
              <a:ext cx="729098" cy="29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75</a:t>
              </a:r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1446D834-6F4D-4D79-F4A2-CDE3CB9CF0EC}"/>
                </a:ext>
              </a:extLst>
            </p:cNvPr>
            <p:cNvSpPr txBox="1"/>
            <p:nvPr/>
          </p:nvSpPr>
          <p:spPr>
            <a:xfrm>
              <a:off x="6903645" y="2597219"/>
              <a:ext cx="729098" cy="29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50</a:t>
              </a:r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EC58129C-8EA1-1D47-4ADC-178046DCC700}"/>
                </a:ext>
              </a:extLst>
            </p:cNvPr>
            <p:cNvSpPr txBox="1"/>
            <p:nvPr/>
          </p:nvSpPr>
          <p:spPr>
            <a:xfrm>
              <a:off x="6842371" y="2782907"/>
              <a:ext cx="729098" cy="29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100</a:t>
              </a:r>
            </a:p>
          </p:txBody>
        </p: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E43D9DAB-5AA8-0E7E-1398-200D184C6B26}"/>
                </a:ext>
              </a:extLst>
            </p:cNvPr>
            <p:cNvSpPr txBox="1"/>
            <p:nvPr/>
          </p:nvSpPr>
          <p:spPr>
            <a:xfrm>
              <a:off x="6893391" y="2952611"/>
              <a:ext cx="729098" cy="29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75</a:t>
              </a:r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C7579D12-BD3A-3132-DF77-40333CDF7AA1}"/>
                </a:ext>
              </a:extLst>
            </p:cNvPr>
            <p:cNvSpPr txBox="1"/>
            <p:nvPr/>
          </p:nvSpPr>
          <p:spPr>
            <a:xfrm>
              <a:off x="6893391" y="3153941"/>
              <a:ext cx="729098" cy="29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50</a:t>
              </a:r>
            </a:p>
          </p:txBody>
        </p: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7A0D2CFE-1670-FF84-B962-C9B6E4F5F436}"/>
                </a:ext>
              </a:extLst>
            </p:cNvPr>
            <p:cNvSpPr txBox="1"/>
            <p:nvPr/>
          </p:nvSpPr>
          <p:spPr>
            <a:xfrm>
              <a:off x="6852626" y="3337557"/>
              <a:ext cx="729098" cy="29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100</a:t>
              </a: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994D20C8-0FFC-94B8-08B6-AF5578F8266E}"/>
                </a:ext>
              </a:extLst>
            </p:cNvPr>
            <p:cNvSpPr txBox="1"/>
            <p:nvPr/>
          </p:nvSpPr>
          <p:spPr>
            <a:xfrm>
              <a:off x="6903645" y="3507260"/>
              <a:ext cx="729098" cy="29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75</a:t>
              </a:r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BF1EA4EF-6AC3-BEF3-53D5-ED9590483C60}"/>
                </a:ext>
              </a:extLst>
            </p:cNvPr>
            <p:cNvSpPr txBox="1"/>
            <p:nvPr/>
          </p:nvSpPr>
          <p:spPr>
            <a:xfrm>
              <a:off x="6903645" y="3708590"/>
              <a:ext cx="729098" cy="29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50</a:t>
              </a:r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9F14A74C-DD1B-007F-2544-6059C7800F7B}"/>
                </a:ext>
              </a:extLst>
            </p:cNvPr>
            <p:cNvSpPr/>
            <p:nvPr/>
          </p:nvSpPr>
          <p:spPr>
            <a:xfrm>
              <a:off x="7621176" y="2915873"/>
              <a:ext cx="2472481" cy="20062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6E999CF7-E7C6-F8A9-CECC-537A6813E50E}"/>
                </a:ext>
              </a:extLst>
            </p:cNvPr>
            <p:cNvSpPr/>
            <p:nvPr/>
          </p:nvSpPr>
          <p:spPr>
            <a:xfrm>
              <a:off x="7562938" y="3510451"/>
              <a:ext cx="2458252" cy="16033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94560607-A6E1-D2AA-DD50-53973FD9B950}"/>
                </a:ext>
              </a:extLst>
            </p:cNvPr>
            <p:cNvSpPr txBox="1"/>
            <p:nvPr/>
          </p:nvSpPr>
          <p:spPr>
            <a:xfrm>
              <a:off x="6867690" y="1443995"/>
              <a:ext cx="729098" cy="29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kDa</a:t>
              </a:r>
              <a:endParaRPr lang="en-US" dirty="0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32E64B3-D023-DD8A-ACF3-661A618495C1}"/>
                </a:ext>
              </a:extLst>
            </p:cNvPr>
            <p:cNvSpPr txBox="1"/>
            <p:nvPr/>
          </p:nvSpPr>
          <p:spPr>
            <a:xfrm>
              <a:off x="9786844" y="1882583"/>
              <a:ext cx="7607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HSP90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9B50E2E-0CED-0B7D-FB41-BDDC29F081FA}"/>
                </a:ext>
              </a:extLst>
            </p:cNvPr>
            <p:cNvSpPr txBox="1"/>
            <p:nvPr/>
          </p:nvSpPr>
          <p:spPr>
            <a:xfrm>
              <a:off x="9794625" y="3044786"/>
              <a:ext cx="7607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HSP90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5E903EC-9993-5C90-DBDC-D846E234C637}"/>
                </a:ext>
              </a:extLst>
            </p:cNvPr>
            <p:cNvSpPr txBox="1"/>
            <p:nvPr/>
          </p:nvSpPr>
          <p:spPr>
            <a:xfrm>
              <a:off x="9811564" y="3624012"/>
              <a:ext cx="7607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HSP90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05D859C-3D56-D374-71F3-91E91BC4DB07}"/>
                </a:ext>
              </a:extLst>
            </p:cNvPr>
            <p:cNvSpPr txBox="1"/>
            <p:nvPr/>
          </p:nvSpPr>
          <p:spPr>
            <a:xfrm>
              <a:off x="9803094" y="2444059"/>
              <a:ext cx="7607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HSP90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CF064C6-FD6C-7094-E02F-7E44B2B00C05}"/>
                </a:ext>
              </a:extLst>
            </p:cNvPr>
            <p:cNvSpPr txBox="1"/>
            <p:nvPr/>
          </p:nvSpPr>
          <p:spPr>
            <a:xfrm>
              <a:off x="7300886" y="1598461"/>
              <a:ext cx="14798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GN-NTC-siRNA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7A56480-72D9-C468-10A0-31AD05DCCAE1}"/>
                </a:ext>
              </a:extLst>
            </p:cNvPr>
            <p:cNvSpPr txBox="1"/>
            <p:nvPr/>
          </p:nvSpPr>
          <p:spPr>
            <a:xfrm>
              <a:off x="8731316" y="1597713"/>
              <a:ext cx="1641540" cy="3077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9C82F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GN-MCT1-siRNA 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A0C2B91-0CBD-19D3-8924-9883E8A08F3D}"/>
                </a:ext>
              </a:extLst>
            </p:cNvPr>
            <p:cNvSpPr txBox="1"/>
            <p:nvPr/>
          </p:nvSpPr>
          <p:spPr>
            <a:xfrm>
              <a:off x="7406310" y="2666312"/>
              <a:ext cx="14798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GN-NTC-siRNA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563D4A7-CD02-D5C2-F2E8-B362F960DC41}"/>
                </a:ext>
              </a:extLst>
            </p:cNvPr>
            <p:cNvSpPr txBox="1"/>
            <p:nvPr/>
          </p:nvSpPr>
          <p:spPr>
            <a:xfrm>
              <a:off x="8836740" y="2665564"/>
              <a:ext cx="1641540" cy="3077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9C82F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GN-MCT1-siRNA 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8D315F5B-C0CA-1610-16E2-6011BB6295D6}"/>
                </a:ext>
              </a:extLst>
            </p:cNvPr>
            <p:cNvSpPr txBox="1"/>
            <p:nvPr/>
          </p:nvSpPr>
          <p:spPr>
            <a:xfrm>
              <a:off x="7270136" y="2116175"/>
              <a:ext cx="16081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Chol-NTC-siRNA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C1FF5FB7-ECE4-344C-67EC-07536D15896A}"/>
                </a:ext>
              </a:extLst>
            </p:cNvPr>
            <p:cNvSpPr txBox="1"/>
            <p:nvPr/>
          </p:nvSpPr>
          <p:spPr>
            <a:xfrm>
              <a:off x="8547193" y="2116845"/>
              <a:ext cx="20672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FF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Chol-MCT1-siRNA</a:t>
              </a:r>
              <a:endParaRPr 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CA8B8FB6-1BDE-43C3-C5C9-60D76D5CDBA2}"/>
                </a:ext>
              </a:extLst>
            </p:cNvPr>
            <p:cNvSpPr txBox="1"/>
            <p:nvPr/>
          </p:nvSpPr>
          <p:spPr>
            <a:xfrm>
              <a:off x="7270136" y="3238466"/>
              <a:ext cx="16081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Chol-NTC-siRNA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BF152FD-7513-5D28-B668-45FE1763F707}"/>
                </a:ext>
              </a:extLst>
            </p:cNvPr>
            <p:cNvSpPr txBox="1"/>
            <p:nvPr/>
          </p:nvSpPr>
          <p:spPr>
            <a:xfrm>
              <a:off x="8547193" y="3239136"/>
              <a:ext cx="20672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FF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Chol-MCT1-siRNA</a:t>
              </a:r>
              <a:endParaRPr 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850248C9-5E6B-1164-BCA8-0A9DDC632929}"/>
              </a:ext>
            </a:extLst>
          </p:cNvPr>
          <p:cNvCxnSpPr>
            <a:cxnSpLocks/>
          </p:cNvCxnSpPr>
          <p:nvPr/>
        </p:nvCxnSpPr>
        <p:spPr>
          <a:xfrm>
            <a:off x="10770147" y="4600334"/>
            <a:ext cx="0" cy="21303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2043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156</Words>
  <Application>Microsoft Macintosh PowerPoint</Application>
  <PresentationFormat>Widescreen</PresentationFormat>
  <Paragraphs>140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Söhne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Min, Kyounghee</dc:creator>
  <cp:lastModifiedBy>Min, Kyounghee</cp:lastModifiedBy>
  <cp:revision>1</cp:revision>
  <dcterms:created xsi:type="dcterms:W3CDTF">2024-01-27T22:10:21Z</dcterms:created>
  <dcterms:modified xsi:type="dcterms:W3CDTF">2024-02-03T03:07:03Z</dcterms:modified>
</cp:coreProperties>
</file>