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2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9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6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0062-D42B-4950-8CD2-5687B000BBB1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04A0-B56E-4E33-8AE9-D760A8A05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7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oup 278"/>
          <p:cNvGrpSpPr/>
          <p:nvPr/>
        </p:nvGrpSpPr>
        <p:grpSpPr>
          <a:xfrm>
            <a:off x="20786" y="262221"/>
            <a:ext cx="3154334" cy="2785445"/>
            <a:chOff x="20786" y="262221"/>
            <a:chExt cx="3154334" cy="2785445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41" t="4010" r="44516" b="77315"/>
            <a:stretch/>
          </p:blipFill>
          <p:spPr>
            <a:xfrm>
              <a:off x="89020" y="609266"/>
              <a:ext cx="3086100" cy="243840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126" name="TextBox 125"/>
            <p:cNvSpPr txBox="1"/>
            <p:nvPr/>
          </p:nvSpPr>
          <p:spPr>
            <a:xfrm>
              <a:off x="20786" y="262221"/>
              <a:ext cx="6174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pNFkB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38263" y="1794218"/>
              <a:ext cx="1302546" cy="3157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Group 289"/>
          <p:cNvGrpSpPr/>
          <p:nvPr/>
        </p:nvGrpSpPr>
        <p:grpSpPr>
          <a:xfrm>
            <a:off x="680615" y="1563716"/>
            <a:ext cx="1086506" cy="248922"/>
            <a:chOff x="680615" y="1563716"/>
            <a:chExt cx="1086506" cy="248922"/>
          </a:xfrm>
        </p:grpSpPr>
        <p:sp>
          <p:nvSpPr>
            <p:cNvPr id="286" name="TextBox 285"/>
            <p:cNvSpPr txBox="1"/>
            <p:nvPr/>
          </p:nvSpPr>
          <p:spPr>
            <a:xfrm>
              <a:off x="680615" y="1563716"/>
              <a:ext cx="199080" cy="24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998516" y="1563716"/>
              <a:ext cx="199080" cy="24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304725" y="1563716"/>
              <a:ext cx="199080" cy="24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1568041" y="1563716"/>
              <a:ext cx="199080" cy="248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327E65-8718-142F-12C5-94D646A5E883}"/>
              </a:ext>
            </a:extLst>
          </p:cNvPr>
          <p:cNvSpPr txBox="1"/>
          <p:nvPr/>
        </p:nvSpPr>
        <p:spPr>
          <a:xfrm>
            <a:off x="-10956" y="8931"/>
            <a:ext cx="3240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4-figure supplement 1 uncropped gels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9DF48A-133B-CA93-79A6-2F439CD7EF7F}"/>
              </a:ext>
            </a:extLst>
          </p:cNvPr>
          <p:cNvGrpSpPr/>
          <p:nvPr/>
        </p:nvGrpSpPr>
        <p:grpSpPr>
          <a:xfrm>
            <a:off x="3429000" y="372487"/>
            <a:ext cx="2895600" cy="1362689"/>
            <a:chOff x="112208" y="3081648"/>
            <a:chExt cx="2895600" cy="1362689"/>
          </a:xfrm>
        </p:grpSpPr>
        <p:sp>
          <p:nvSpPr>
            <p:cNvPr id="127" name="TextBox 126"/>
            <p:cNvSpPr txBox="1"/>
            <p:nvPr/>
          </p:nvSpPr>
          <p:spPr>
            <a:xfrm>
              <a:off x="165602" y="308164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NFkB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1" t="12692" r="70166" b="65274"/>
            <a:stretch/>
          </p:blipFill>
          <p:spPr>
            <a:xfrm rot="5400000">
              <a:off x="1012319" y="2448848"/>
              <a:ext cx="1095378" cy="2895600"/>
            </a:xfrm>
            <a:prstGeom prst="rect">
              <a:avLst/>
            </a:prstGeom>
            <a:ln w="12700">
              <a:solidFill>
                <a:schemeClr val="dk1"/>
              </a:solidFill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6A64CB-CDCC-301A-CFC5-2375F5617F0D}"/>
                </a:ext>
              </a:extLst>
            </p:cNvPr>
            <p:cNvGrpSpPr/>
            <p:nvPr/>
          </p:nvGrpSpPr>
          <p:grpSpPr>
            <a:xfrm>
              <a:off x="653478" y="3513695"/>
              <a:ext cx="1086506" cy="248922"/>
              <a:chOff x="766275" y="1607239"/>
              <a:chExt cx="1086506" cy="24892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5A25C8-74E9-A9FD-51A3-B1BDDCF154FC}"/>
                  </a:ext>
                </a:extLst>
              </p:cNvPr>
              <p:cNvSpPr txBox="1"/>
              <p:nvPr/>
            </p:nvSpPr>
            <p:spPr>
              <a:xfrm>
                <a:off x="766275" y="1607239"/>
                <a:ext cx="199080" cy="24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78A0FC-E68D-19AB-7C04-0A0488C4846B}"/>
                  </a:ext>
                </a:extLst>
              </p:cNvPr>
              <p:cNvSpPr txBox="1"/>
              <p:nvPr/>
            </p:nvSpPr>
            <p:spPr>
              <a:xfrm>
                <a:off x="1084176" y="1607239"/>
                <a:ext cx="199080" cy="24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9BBC008-6162-3DD5-1F9C-482DF00C9655}"/>
                  </a:ext>
                </a:extLst>
              </p:cNvPr>
              <p:cNvSpPr txBox="1"/>
              <p:nvPr/>
            </p:nvSpPr>
            <p:spPr>
              <a:xfrm>
                <a:off x="1390385" y="1607239"/>
                <a:ext cx="199080" cy="24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4CCCCF-C6BD-FFCC-519B-C8A20ED42F67}"/>
                  </a:ext>
                </a:extLst>
              </p:cNvPr>
              <p:cNvSpPr txBox="1"/>
              <p:nvPr/>
            </p:nvSpPr>
            <p:spPr>
              <a:xfrm>
                <a:off x="1653701" y="1607239"/>
                <a:ext cx="199080" cy="24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0DD2B6-CC33-61F2-AD45-A961DB299633}"/>
                </a:ext>
              </a:extLst>
            </p:cNvPr>
            <p:cNvSpPr/>
            <p:nvPr/>
          </p:nvSpPr>
          <p:spPr>
            <a:xfrm>
              <a:off x="523438" y="3744616"/>
              <a:ext cx="1302546" cy="3157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7AB6C8-DA3A-1D97-4F01-FC07F7C5C4D8}"/>
              </a:ext>
            </a:extLst>
          </p:cNvPr>
          <p:cNvGrpSpPr/>
          <p:nvPr/>
        </p:nvGrpSpPr>
        <p:grpSpPr>
          <a:xfrm>
            <a:off x="116542" y="3133101"/>
            <a:ext cx="2899980" cy="2326808"/>
            <a:chOff x="62425" y="4620851"/>
            <a:chExt cx="2899980" cy="23268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D778C7-E81B-D47C-2D81-E036080C6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11" t="17688" r="47834" b="51111"/>
            <a:stretch/>
          </p:blipFill>
          <p:spPr>
            <a:xfrm rot="5400000">
              <a:off x="530355" y="4515609"/>
              <a:ext cx="1993900" cy="28702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682B89-310C-F362-F6DD-C850ECFA40F1}"/>
                </a:ext>
              </a:extLst>
            </p:cNvPr>
            <p:cNvSpPr txBox="1"/>
            <p:nvPr/>
          </p:nvSpPr>
          <p:spPr>
            <a:xfrm>
              <a:off x="62425" y="4620851"/>
              <a:ext cx="9909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p-Smad1/5/9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DA492F3-FCC1-6845-6323-4E7FC1F9596A}"/>
                </a:ext>
              </a:extLst>
            </p:cNvPr>
            <p:cNvGrpSpPr/>
            <p:nvPr/>
          </p:nvGrpSpPr>
          <p:grpSpPr>
            <a:xfrm>
              <a:off x="427058" y="5131321"/>
              <a:ext cx="1269169" cy="552236"/>
              <a:chOff x="3774815" y="5524169"/>
              <a:chExt cx="1269169" cy="55223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3E2090B-74E4-5969-62D6-1840ABC5083E}"/>
                  </a:ext>
                </a:extLst>
              </p:cNvPr>
              <p:cNvGrpSpPr/>
              <p:nvPr/>
            </p:nvGrpSpPr>
            <p:grpSpPr>
              <a:xfrm>
                <a:off x="3884178" y="5524169"/>
                <a:ext cx="1086506" cy="248922"/>
                <a:chOff x="745598" y="1601681"/>
                <a:chExt cx="1086506" cy="248922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9217BF3-1DCD-0853-694C-4C1B282AA56F}"/>
                    </a:ext>
                  </a:extLst>
                </p:cNvPr>
                <p:cNvSpPr txBox="1"/>
                <p:nvPr/>
              </p:nvSpPr>
              <p:spPr>
                <a:xfrm>
                  <a:off x="745598" y="1601681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EC31814-83FA-86C8-53EC-EAF76F4E47CB}"/>
                    </a:ext>
                  </a:extLst>
                </p:cNvPr>
                <p:cNvSpPr txBox="1"/>
                <p:nvPr/>
              </p:nvSpPr>
              <p:spPr>
                <a:xfrm>
                  <a:off x="1063499" y="1601681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DF538A-6EDE-A295-A736-322D7E3AE0DC}"/>
                    </a:ext>
                  </a:extLst>
                </p:cNvPr>
                <p:cNvSpPr txBox="1"/>
                <p:nvPr/>
              </p:nvSpPr>
              <p:spPr>
                <a:xfrm>
                  <a:off x="1369708" y="1601681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8B01F5E-132C-02FA-0CB8-8869FF745079}"/>
                    </a:ext>
                  </a:extLst>
                </p:cNvPr>
                <p:cNvSpPr txBox="1"/>
                <p:nvPr/>
              </p:nvSpPr>
              <p:spPr>
                <a:xfrm>
                  <a:off x="1633024" y="1601681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3B17988-4846-2D27-F7C2-799080C1B46F}"/>
                  </a:ext>
                </a:extLst>
              </p:cNvPr>
              <p:cNvSpPr/>
              <p:nvPr/>
            </p:nvSpPr>
            <p:spPr>
              <a:xfrm>
                <a:off x="3774815" y="5760648"/>
                <a:ext cx="1269169" cy="3157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A87FE4C-0CC1-A248-BEA2-B17E815F3934}"/>
              </a:ext>
            </a:extLst>
          </p:cNvPr>
          <p:cNvGrpSpPr/>
          <p:nvPr/>
        </p:nvGrpSpPr>
        <p:grpSpPr>
          <a:xfrm>
            <a:off x="2106831" y="7799205"/>
            <a:ext cx="3050252" cy="763499"/>
            <a:chOff x="3386316" y="1089711"/>
            <a:chExt cx="3050252" cy="76349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B1F283-B39B-501C-EFE4-6350225A28E0}"/>
                </a:ext>
              </a:extLst>
            </p:cNvPr>
            <p:cNvSpPr txBox="1"/>
            <p:nvPr/>
          </p:nvSpPr>
          <p:spPr>
            <a:xfrm>
              <a:off x="3386316" y="1255572"/>
              <a:ext cx="16608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Line 2 - BMP4 10 ng/ml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563621A-1ABC-0C08-4B15-6B817D1E9D01}"/>
                </a:ext>
              </a:extLst>
            </p:cNvPr>
            <p:cNvSpPr txBox="1"/>
            <p:nvPr/>
          </p:nvSpPr>
          <p:spPr>
            <a:xfrm>
              <a:off x="3386316" y="1591600"/>
              <a:ext cx="3050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Line 4 - PAM3CSK4 10µg/ml+ BMP4 10 ng/ml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1278C1E-43E5-D1DA-D73A-75A3CEDE099B}"/>
                </a:ext>
              </a:extLst>
            </p:cNvPr>
            <p:cNvSpPr txBox="1"/>
            <p:nvPr/>
          </p:nvSpPr>
          <p:spPr>
            <a:xfrm>
              <a:off x="3386316" y="1432086"/>
              <a:ext cx="20891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Line 3 - PAM3CSK4 10µg/ml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1C1C893-FB9E-9BF3-504F-A101E2B9B87C}"/>
                </a:ext>
              </a:extLst>
            </p:cNvPr>
            <p:cNvSpPr txBox="1"/>
            <p:nvPr/>
          </p:nvSpPr>
          <p:spPr>
            <a:xfrm>
              <a:off x="3386316" y="1089711"/>
              <a:ext cx="12819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Line 1 - control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04AC36A-D51D-14C5-72F3-AD1394AC20C0}"/>
              </a:ext>
            </a:extLst>
          </p:cNvPr>
          <p:cNvGrpSpPr/>
          <p:nvPr/>
        </p:nvGrpSpPr>
        <p:grpSpPr>
          <a:xfrm>
            <a:off x="3229992" y="3427058"/>
            <a:ext cx="2927856" cy="1573437"/>
            <a:chOff x="20786" y="7018327"/>
            <a:chExt cx="2927856" cy="157343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273C70-9168-39DA-4BB8-BA9E1465F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56" t="60973" r="59935" b="8179"/>
            <a:stretch/>
          </p:blipFill>
          <p:spPr>
            <a:xfrm rot="5400000">
              <a:off x="897593" y="6540715"/>
              <a:ext cx="1269998" cy="28321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A68FD7-94D1-17CC-0A58-AB29B53DF1E7}"/>
                </a:ext>
              </a:extLst>
            </p:cNvPr>
            <p:cNvSpPr txBox="1"/>
            <p:nvPr/>
          </p:nvSpPr>
          <p:spPr>
            <a:xfrm>
              <a:off x="20786" y="7018327"/>
              <a:ext cx="7104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SMAD1 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C99E65F-5F8C-6392-D07A-F045422DD184}"/>
                </a:ext>
              </a:extLst>
            </p:cNvPr>
            <p:cNvGrpSpPr/>
            <p:nvPr/>
          </p:nvGrpSpPr>
          <p:grpSpPr>
            <a:xfrm>
              <a:off x="422751" y="7316446"/>
              <a:ext cx="1302546" cy="559358"/>
              <a:chOff x="3774815" y="5517047"/>
              <a:chExt cx="1302546" cy="559358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3497792-465E-FE10-76D3-10949505DDDA}"/>
                  </a:ext>
                </a:extLst>
              </p:cNvPr>
              <p:cNvGrpSpPr/>
              <p:nvPr/>
            </p:nvGrpSpPr>
            <p:grpSpPr>
              <a:xfrm>
                <a:off x="3808774" y="5517047"/>
                <a:ext cx="1086506" cy="248922"/>
                <a:chOff x="670194" y="1594559"/>
                <a:chExt cx="1086506" cy="248922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87EA86A-98B4-D528-825B-AA2FCFD9BEC5}"/>
                    </a:ext>
                  </a:extLst>
                </p:cNvPr>
                <p:cNvSpPr txBox="1"/>
                <p:nvPr/>
              </p:nvSpPr>
              <p:spPr>
                <a:xfrm>
                  <a:off x="670194" y="1594559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1AE9715-B9F2-364B-D6DE-C1385F9B7517}"/>
                    </a:ext>
                  </a:extLst>
                </p:cNvPr>
                <p:cNvSpPr txBox="1"/>
                <p:nvPr/>
              </p:nvSpPr>
              <p:spPr>
                <a:xfrm>
                  <a:off x="988095" y="1594559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C7B9A19-EF98-2CA9-1054-2C74387682C0}"/>
                    </a:ext>
                  </a:extLst>
                </p:cNvPr>
                <p:cNvSpPr txBox="1"/>
                <p:nvPr/>
              </p:nvSpPr>
              <p:spPr>
                <a:xfrm>
                  <a:off x="1294304" y="1594559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676FEE9-216F-146A-DCAD-69AB5339F6F1}"/>
                    </a:ext>
                  </a:extLst>
                </p:cNvPr>
                <p:cNvSpPr txBox="1"/>
                <p:nvPr/>
              </p:nvSpPr>
              <p:spPr>
                <a:xfrm>
                  <a:off x="1557620" y="1594559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AD40344-669B-D616-23F8-B15B3B0E498D}"/>
                  </a:ext>
                </a:extLst>
              </p:cNvPr>
              <p:cNvSpPr/>
              <p:nvPr/>
            </p:nvSpPr>
            <p:spPr>
              <a:xfrm>
                <a:off x="3774815" y="5760648"/>
                <a:ext cx="1302546" cy="3157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B2F0279-E723-E995-1607-53A99C803CBA}"/>
              </a:ext>
            </a:extLst>
          </p:cNvPr>
          <p:cNvGrpSpPr/>
          <p:nvPr/>
        </p:nvGrpSpPr>
        <p:grpSpPr>
          <a:xfrm>
            <a:off x="46346" y="5637471"/>
            <a:ext cx="2914918" cy="1705004"/>
            <a:chOff x="0" y="0"/>
            <a:chExt cx="2914918" cy="170500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B50DBD0-F64F-C5CF-29EA-052634D61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63" t="64754" r="59589" b="5086"/>
            <a:stretch/>
          </p:blipFill>
          <p:spPr>
            <a:xfrm rot="5400000">
              <a:off x="854470" y="-355445"/>
              <a:ext cx="1341118" cy="27797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B0CE306-CA26-7BDC-312D-237A1FC72BE1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470000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IkB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1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ά</m:t>
                      </m:r>
                    </m:oMath>
                  </a14:m>
                  <a:endParaRPr 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B0CE306-CA26-7BDC-312D-237A1FC72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70000" cy="261610"/>
                </a:xfrm>
                <a:prstGeom prst="rect">
                  <a:avLst/>
                </a:prstGeom>
                <a:blipFill>
                  <a:blip r:embed="rId9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D811171-BC84-FDB0-2228-A33F72D2F04B}"/>
                </a:ext>
              </a:extLst>
            </p:cNvPr>
            <p:cNvGrpSpPr/>
            <p:nvPr/>
          </p:nvGrpSpPr>
          <p:grpSpPr>
            <a:xfrm>
              <a:off x="415670" y="728001"/>
              <a:ext cx="1302546" cy="590201"/>
              <a:chOff x="3774815" y="5486204"/>
              <a:chExt cx="1302546" cy="590201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011B5B-3440-7056-4E44-489A6FBCB3D4}"/>
                  </a:ext>
                </a:extLst>
              </p:cNvPr>
              <p:cNvGrpSpPr/>
              <p:nvPr/>
            </p:nvGrpSpPr>
            <p:grpSpPr>
              <a:xfrm>
                <a:off x="3819195" y="5486204"/>
                <a:ext cx="1086506" cy="248922"/>
                <a:chOff x="680615" y="1563716"/>
                <a:chExt cx="1086506" cy="248922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077095-1E38-4254-638D-69EFE85E97E9}"/>
                    </a:ext>
                  </a:extLst>
                </p:cNvPr>
                <p:cNvSpPr txBox="1"/>
                <p:nvPr/>
              </p:nvSpPr>
              <p:spPr>
                <a:xfrm>
                  <a:off x="680615" y="1563716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24D8A6F-28F8-6938-77F0-6AA2A12618BD}"/>
                    </a:ext>
                  </a:extLst>
                </p:cNvPr>
                <p:cNvSpPr txBox="1"/>
                <p:nvPr/>
              </p:nvSpPr>
              <p:spPr>
                <a:xfrm>
                  <a:off x="998516" y="1563716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E965DB54-C87C-1FB0-8C58-153B7C076F71}"/>
                    </a:ext>
                  </a:extLst>
                </p:cNvPr>
                <p:cNvSpPr txBox="1"/>
                <p:nvPr/>
              </p:nvSpPr>
              <p:spPr>
                <a:xfrm>
                  <a:off x="1304725" y="1563716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4D25EE6-87B1-B8EA-D8AB-DF432AB75F55}"/>
                    </a:ext>
                  </a:extLst>
                </p:cNvPr>
                <p:cNvSpPr txBox="1"/>
                <p:nvPr/>
              </p:nvSpPr>
              <p:spPr>
                <a:xfrm>
                  <a:off x="1568041" y="1563716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AE9C21D-E829-02F2-F6A6-7978CB5BF8DF}"/>
                  </a:ext>
                </a:extLst>
              </p:cNvPr>
              <p:cNvSpPr/>
              <p:nvPr/>
            </p:nvSpPr>
            <p:spPr>
              <a:xfrm>
                <a:off x="3774815" y="5760648"/>
                <a:ext cx="1302546" cy="3157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9BDE75C-B381-6B0D-6E6D-B890AE91B2B0}"/>
              </a:ext>
            </a:extLst>
          </p:cNvPr>
          <p:cNvGrpSpPr/>
          <p:nvPr/>
        </p:nvGrpSpPr>
        <p:grpSpPr>
          <a:xfrm>
            <a:off x="3175120" y="5803507"/>
            <a:ext cx="2983808" cy="1490338"/>
            <a:chOff x="0" y="3568197"/>
            <a:chExt cx="2983808" cy="149033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5189852-4295-9A4A-B17B-902341CA9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0" t="13111" r="63409" b="55338"/>
            <a:stretch/>
          </p:blipFill>
          <p:spPr>
            <a:xfrm rot="5400000">
              <a:off x="916882" y="2991609"/>
              <a:ext cx="1228728" cy="290512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3073144-0BBA-6326-E2AA-472C760EDFF5}"/>
                </a:ext>
              </a:extLst>
            </p:cNvPr>
            <p:cNvSpPr txBox="1"/>
            <p:nvPr/>
          </p:nvSpPr>
          <p:spPr>
            <a:xfrm>
              <a:off x="0" y="3568197"/>
              <a:ext cx="6880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GAPDH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169FD5C-FE22-C58E-D336-5D1DAF4B380C}"/>
                </a:ext>
              </a:extLst>
            </p:cNvPr>
            <p:cNvGrpSpPr/>
            <p:nvPr/>
          </p:nvGrpSpPr>
          <p:grpSpPr>
            <a:xfrm>
              <a:off x="470014" y="4298023"/>
              <a:ext cx="1248202" cy="549722"/>
              <a:chOff x="3790705" y="5527922"/>
              <a:chExt cx="1248202" cy="549722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9788D63-2200-CF0E-0ADC-55E8064F83E1}"/>
                  </a:ext>
                </a:extLst>
              </p:cNvPr>
              <p:cNvGrpSpPr/>
              <p:nvPr/>
            </p:nvGrpSpPr>
            <p:grpSpPr>
              <a:xfrm>
                <a:off x="3790705" y="5527922"/>
                <a:ext cx="1086506" cy="248922"/>
                <a:chOff x="652125" y="1605434"/>
                <a:chExt cx="1086506" cy="248922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7D12616-F628-5923-9353-5FD8D1B9C0EB}"/>
                    </a:ext>
                  </a:extLst>
                </p:cNvPr>
                <p:cNvSpPr txBox="1"/>
                <p:nvPr/>
              </p:nvSpPr>
              <p:spPr>
                <a:xfrm>
                  <a:off x="652125" y="1605434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C2A2FC2-F265-EC47-52A5-DDB987D5B682}"/>
                    </a:ext>
                  </a:extLst>
                </p:cNvPr>
                <p:cNvSpPr txBox="1"/>
                <p:nvPr/>
              </p:nvSpPr>
              <p:spPr>
                <a:xfrm>
                  <a:off x="970026" y="1605434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4F8B097-FB65-F686-ED93-1358F01EFDC0}"/>
                    </a:ext>
                  </a:extLst>
                </p:cNvPr>
                <p:cNvSpPr txBox="1"/>
                <p:nvPr/>
              </p:nvSpPr>
              <p:spPr>
                <a:xfrm>
                  <a:off x="1276235" y="1605434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6271FD3-B1DF-999B-8FB3-7DA66E81E375}"/>
                    </a:ext>
                  </a:extLst>
                </p:cNvPr>
                <p:cNvSpPr txBox="1"/>
                <p:nvPr/>
              </p:nvSpPr>
              <p:spPr>
                <a:xfrm>
                  <a:off x="1539551" y="1605434"/>
                  <a:ext cx="199080" cy="248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0A2F537-15DF-CF51-5569-8CF83E083399}"/>
                  </a:ext>
                </a:extLst>
              </p:cNvPr>
              <p:cNvSpPr/>
              <p:nvPr/>
            </p:nvSpPr>
            <p:spPr>
              <a:xfrm>
                <a:off x="3819195" y="5761887"/>
                <a:ext cx="1219712" cy="31575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091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</TotalTime>
  <Words>69</Words>
  <Application>Microsoft Office PowerPoint</Application>
  <PresentationFormat>A4 Paper (210x297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Cleveland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Zhevlakova, Irina</dc:creator>
  <cp:lastModifiedBy>Zhevlakova, Irina</cp:lastModifiedBy>
  <cp:revision>15</cp:revision>
  <dcterms:created xsi:type="dcterms:W3CDTF">2022-12-05T20:54:19Z</dcterms:created>
  <dcterms:modified xsi:type="dcterms:W3CDTF">2024-01-25T19:54:43Z</dcterms:modified>
</cp:coreProperties>
</file>