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94777"/>
  </p:normalViewPr>
  <p:slideViewPr>
    <p:cSldViewPr snapToGrid="0" snapToObjects="1">
      <p:cViewPr varScale="1">
        <p:scale>
          <a:sx n="106" d="100"/>
          <a:sy n="106" d="100"/>
        </p:scale>
        <p:origin x="9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E1FA9-651F-F34D-A859-E2A274E555A4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F8DD-4373-8C42-94D0-39CB2E48E7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2945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3F8DD-4373-8C42-94D0-39CB2E48E78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3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D92F99-384B-B645-AB8F-DAF82F700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524ECFD-1FCE-EB49-AEB3-8377ECB60B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5646F0-3D6F-B742-8277-FE76CEB6D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595088-D3D7-E449-BFC1-EDAF3C25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1FE81F-4D51-324C-9E8E-F6CB44B5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54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940605-45AB-104C-BE6E-FD36342A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E197904-3324-084A-9C7C-9BF452A54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9E0FA3-E113-604B-A2E6-856C8C8BC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5864D2-C758-F545-8BD4-F8646D76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D84F77-F997-654D-9556-20D99D83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0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7CFA633-F67F-7148-8D40-27D03FE9F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C2326A-1689-5A4F-8E56-8DA5670EF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7DDF6C-77EF-2843-A2B9-DAB54BDA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756D9A-73A8-BE4A-8329-62FF6D4D8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B73B90-8D5A-6F47-9F90-9177C3A69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186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CE85CF-6917-E04C-A088-534D43775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6AA0C4-45B4-2741-B8F6-A8430C376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B9AB1B-76FE-4A49-AE2E-32722945A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3342C4-A701-8045-841D-5888D112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301B968-4271-044F-B4EB-2C0D06D7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5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A29F38-4B08-A344-89D1-514CCDEE0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78A090-8054-1B4A-8E8F-8B034B55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2ED086-E58D-C243-80F4-E558CD54E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DC1B8F-2164-3046-865B-F443A57A9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2498C6-5841-294A-B91D-E4A1755C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272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6DC21D-2DF0-5E43-89DB-43DE0AC9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CB1687-30D7-164F-B1F3-0BB87F30C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2E083B-0D1B-0949-8441-92B7D2571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2F8B58-929E-F94E-9922-F6B6707A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CB0CF4-1049-D84B-B9B0-96A8DBCC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C5A924-A4E5-DE4C-B454-17E5CACC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421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988898-C547-6442-BA63-4F5338C4B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4E5D22-BF44-6541-98A1-688CA5028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10A7E51-BC6D-0941-8E2F-4E26256961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C3A2683-0854-B747-B405-91A9A2CD2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D6A1009-FB14-0A45-A6E4-8DA3C9352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15A836F-059D-9740-A105-6FA52F9D9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D8D3179-87BF-214D-BEB4-5849847FA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B82A730-A0F5-E446-BAC2-7710F1B37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59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B41394-8935-DF4F-8881-C0C8CA374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5B0943C-9C69-8548-9142-49B17D680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44ED58-85F7-6643-8EE2-6700C7AD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3B565C2-F3CD-EE4E-899D-87C8AC54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852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E922130-9945-DC4A-8BC5-9324651D6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12324FE-1AF9-774A-9192-B13C499B9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C25467-FB39-6145-A40B-A71AAB04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7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DB0F96-B1D5-8B4E-A6D8-A4CDBF48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540586-CC8D-6F4B-8544-6066EBDB3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54189F5-F597-014E-86D4-5907B621A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BFB143-DE75-1B42-9B08-280A4BA27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B698F34-BF93-5A40-A884-780A4585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777343-BE68-C64E-A28D-3193E503E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90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873A44-7FFD-CD47-8132-CFBE735DC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72681A8-86B8-AF4A-99FD-E8A88ACCF2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4EF11CE-5FD3-BD49-9FC1-A6B232413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841D20-C6B4-7F4D-8DF7-5242078C3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164E8EE-F948-B843-88C9-750563F4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2D8391F-D560-D24F-8F8B-91455421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84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97AF4CB-C9A4-7941-A80E-3867EA5F4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ED39AFC-BC40-174D-A870-8122D4344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8D8025-4D5D-2349-841D-F693E3897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7CDF4-94CB-4047-9D3D-D67868466070}" type="datetimeFigureOut">
              <a:rPr kumimoji="1" lang="ja-JP" altLang="en-US" smtClean="0"/>
              <a:t>2023/5/19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D68FC98-29F4-8B49-9CCA-3ECB9C38E9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2F7694-86E3-3C43-95AA-5589161C9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7265F-AED3-1E44-B7B2-70EA3F8A19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93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4">
            <a:extLst>
              <a:ext uri="{FF2B5EF4-FFF2-40B4-BE49-F238E27FC236}">
                <a16:creationId xmlns:a16="http://schemas.microsoft.com/office/drawing/2014/main" id="{EDC224F3-CADF-C64E-BC2B-0C4C417FCD91}"/>
              </a:ext>
            </a:extLst>
          </p:cNvPr>
          <p:cNvSpPr txBox="1"/>
          <p:nvPr/>
        </p:nvSpPr>
        <p:spPr>
          <a:xfrm>
            <a:off x="1371545" y="5372898"/>
            <a:ext cx="9511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Supplemental material 2</a:t>
            </a:r>
            <a:r>
              <a:rPr kumimoji="1"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Myotube contraction by electrical stimulation. Myotubes were electrically </a:t>
            </a: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stimulated (30 mA at 1Hz for 15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at 985 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intervals) with an electrical pulse generator (ITO Co., </a:t>
            </a: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Ltd, Saitama, Japan)  to confirm differentiation. Separately plated cells were used to confirm contraction </a:t>
            </a:r>
          </a:p>
          <a:p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and the cells used for the experiments were not electrically stimulated.</a:t>
            </a:r>
            <a:endParaRPr kumimoji="1" lang="ja-JP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13974260888229_oLRE0x.mp4">
            <a:hlinkClick r:id="" action="ppaction://media"/>
            <a:extLst>
              <a:ext uri="{FF2B5EF4-FFF2-40B4-BE49-F238E27FC236}">
                <a16:creationId xmlns:a16="http://schemas.microsoft.com/office/drawing/2014/main" id="{F9ABE334-884B-A74E-8577-C6D529C5CE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2304" y="478972"/>
            <a:ext cx="5930283" cy="458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</Words>
  <Application>Microsoft Macintosh PowerPoint</Application>
  <PresentationFormat>ワイド画面</PresentationFormat>
  <Paragraphs>5</Paragraphs>
  <Slides>1</Slides>
  <Notes>1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山口 亜斗夢</cp:lastModifiedBy>
  <cp:revision>3</cp:revision>
  <dcterms:created xsi:type="dcterms:W3CDTF">2022-12-19T22:58:46Z</dcterms:created>
  <dcterms:modified xsi:type="dcterms:W3CDTF">2023-05-18T23:21:44Z</dcterms:modified>
</cp:coreProperties>
</file>