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94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image" Target="../media/image4.jpeg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89.xml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93.xml"/><Relationship Id="rId12" Type="http://schemas.openxmlformats.org/officeDocument/2006/relationships/tags" Target="../tags/tag92.xml"/><Relationship Id="rId11" Type="http://schemas.openxmlformats.org/officeDocument/2006/relationships/tags" Target="../tags/tag91.xml"/><Relationship Id="rId10" Type="http://schemas.openxmlformats.org/officeDocument/2006/relationships/tags" Target="../tags/tag90.xml"/><Relationship Id="rId1" Type="http://schemas.openxmlformats.org/officeDocument/2006/relationships/tags" Target="../tags/tag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448310" y="271780"/>
            <a:ext cx="42887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1-figure supplement 1E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5" name="图片 4" descr="kim1-3 n,1d,3d,5d 2022-08-07 11h13m15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0430"/>
            <a:ext cx="6477000" cy="51879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图片 5" descr="actin5 2022-08-07 13h06m04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900430"/>
            <a:ext cx="6477000" cy="51879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20" name="object 159"/>
          <p:cNvSpPr txBox="1"/>
          <p:nvPr>
            <p:custDataLst>
              <p:tags r:id="rId4"/>
            </p:custDataLst>
          </p:nvPr>
        </p:nvSpPr>
        <p:spPr>
          <a:xfrm>
            <a:off x="1605280" y="2275840"/>
            <a:ext cx="2736850" cy="1657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</a:pPr>
            <a:r>
              <a:rPr lang="en-US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AAI</a:t>
            </a:r>
            <a:r>
              <a:rPr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0mg/kg</a:t>
            </a:r>
            <a:r>
              <a:rPr sz="1000" baseline="3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baseline="3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0d        1d       3d       5d  </a:t>
            </a:r>
            <a:endParaRPr lang="en-US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0098980" y="1446617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42KDa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7819654" y="1446773"/>
            <a:ext cx="59162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β-actin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7"/>
            </p:custDataLst>
          </p:nvPr>
        </p:nvSpPr>
        <p:spPr>
          <a:xfrm>
            <a:off x="1540930" y="1502734"/>
            <a:ext cx="59162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KIM-1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3" name="文本框 12"/>
          <p:cNvSpPr txBox="1"/>
          <p:nvPr>
            <p:custDataLst>
              <p:tags r:id="rId8"/>
            </p:custDataLst>
          </p:nvPr>
        </p:nvSpPr>
        <p:spPr>
          <a:xfrm>
            <a:off x="3913805" y="1503014"/>
            <a:ext cx="60134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39KDa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object 159"/>
          <p:cNvSpPr txBox="1"/>
          <p:nvPr>
            <p:custDataLst>
              <p:tags r:id="rId9"/>
            </p:custDataLst>
          </p:nvPr>
        </p:nvSpPr>
        <p:spPr>
          <a:xfrm>
            <a:off x="7794625" y="2110105"/>
            <a:ext cx="2736850" cy="1657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45210" algn="l"/>
                <a:tab pos="1278890" algn="l"/>
                <a:tab pos="1543685" algn="l"/>
                <a:tab pos="1805305" algn="l"/>
                <a:tab pos="2066925" algn="l"/>
              </a:tabLst>
            </a:pPr>
            <a:r>
              <a:rPr lang="en-US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AAI</a:t>
            </a:r>
            <a:r>
              <a:rPr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0mg/kg</a:t>
            </a:r>
            <a:r>
              <a:rPr sz="1000" baseline="3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000" baseline="3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000" dirty="0">
                <a:solidFill>
                  <a:schemeClr val="tx1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0d        1d       3d       5d  </a:t>
            </a:r>
            <a:endParaRPr lang="en-US" sz="1000" dirty="0">
              <a:solidFill>
                <a:schemeClr val="tx1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83485" y="6088380"/>
            <a:ext cx="681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(A)</a:t>
            </a:r>
            <a:endParaRPr lang="en-US" altLang="zh-CN"/>
          </a:p>
        </p:txBody>
      </p:sp>
      <p:sp>
        <p:nvSpPr>
          <p:cNvPr id="16" name="文本框 15"/>
          <p:cNvSpPr txBox="1"/>
          <p:nvPr>
            <p:custDataLst>
              <p:tags r:id="rId10"/>
            </p:custDataLst>
          </p:nvPr>
        </p:nvSpPr>
        <p:spPr>
          <a:xfrm>
            <a:off x="8822690" y="6088380"/>
            <a:ext cx="681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(B)</a:t>
            </a:r>
            <a:endParaRPr lang="en-US" altLang="zh-CN"/>
          </a:p>
        </p:txBody>
      </p: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61075" y="1779905"/>
            <a:ext cx="4955540" cy="39649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kim1-2 2021-11-29 23h38m18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" y="1442085"/>
            <a:ext cx="5520055" cy="44164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文本框 14"/>
          <p:cNvSpPr txBox="1"/>
          <p:nvPr>
            <p:custDataLst>
              <p:tags r:id="rId3"/>
            </p:custDataLst>
          </p:nvPr>
        </p:nvSpPr>
        <p:spPr>
          <a:xfrm>
            <a:off x="2870297" y="3855407"/>
            <a:ext cx="59162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KIM-1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4"/>
            </p:custDataLst>
          </p:nvPr>
        </p:nvSpPr>
        <p:spPr>
          <a:xfrm>
            <a:off x="4911471" y="3856042"/>
            <a:ext cx="60134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39KDa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7" name="文本框 16"/>
          <p:cNvSpPr txBox="1"/>
          <p:nvPr>
            <p:custDataLst>
              <p:tags r:id="rId5"/>
            </p:custDataLst>
          </p:nvPr>
        </p:nvSpPr>
        <p:spPr>
          <a:xfrm>
            <a:off x="9188450" y="3233312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42KDa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8" name="文本框 17"/>
          <p:cNvSpPr txBox="1"/>
          <p:nvPr>
            <p:custDataLst>
              <p:tags r:id="rId6"/>
            </p:custDataLst>
          </p:nvPr>
        </p:nvSpPr>
        <p:spPr>
          <a:xfrm>
            <a:off x="7428327" y="3233367"/>
            <a:ext cx="59162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β-actin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7"/>
            </p:custDataLst>
          </p:nvPr>
        </p:nvSpPr>
        <p:spPr>
          <a:xfrm>
            <a:off x="259080" y="277495"/>
            <a:ext cx="48101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1-figure supplement 1F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31" name="文本框 15"/>
          <p:cNvSpPr txBox="1"/>
          <p:nvPr>
            <p:custDataLst>
              <p:tags r:id="rId8"/>
            </p:custDataLst>
          </p:nvPr>
        </p:nvSpPr>
        <p:spPr>
          <a:xfrm>
            <a:off x="3573096" y="4201182"/>
            <a:ext cx="164708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0    5  10  20 40  80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33" name="矩形 432"/>
          <p:cNvSpPr/>
          <p:nvPr>
            <p:custDataLst>
              <p:tags r:id="rId9"/>
            </p:custDataLst>
          </p:nvPr>
        </p:nvSpPr>
        <p:spPr>
          <a:xfrm>
            <a:off x="2639060" y="4199989"/>
            <a:ext cx="934026" cy="245088"/>
          </a:xfrm>
          <a:prstGeom prst="rect">
            <a:avLst/>
          </a:prstGeom>
        </p:spPr>
        <p:txBody>
          <a:bodyPr wrap="none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AAI(</a:t>
            </a:r>
            <a:r>
              <a:rPr kumimoji="0" lang="en-US" altLang="zh-CN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μM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/24h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) 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6" name="文本框 15"/>
          <p:cNvSpPr txBox="1"/>
          <p:nvPr>
            <p:custDataLst>
              <p:tags r:id="rId10"/>
            </p:custDataLst>
          </p:nvPr>
        </p:nvSpPr>
        <p:spPr>
          <a:xfrm>
            <a:off x="8026986" y="3611267"/>
            <a:ext cx="164708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0    5  10  20 40  80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>
            <p:custDataLst>
              <p:tags r:id="rId11"/>
            </p:custDataLst>
          </p:nvPr>
        </p:nvSpPr>
        <p:spPr>
          <a:xfrm>
            <a:off x="7092950" y="3610074"/>
            <a:ext cx="934026" cy="245088"/>
          </a:xfrm>
          <a:prstGeom prst="rect">
            <a:avLst/>
          </a:prstGeom>
        </p:spPr>
        <p:txBody>
          <a:bodyPr wrap="none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AAI(</a:t>
            </a:r>
            <a:r>
              <a:rPr kumimoji="0" lang="en-US" altLang="zh-CN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μM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/24h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) 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549525" y="5915025"/>
            <a:ext cx="571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(C)</a:t>
            </a:r>
            <a:endParaRPr lang="en-US" altLang="zh-CN"/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8564880" y="5808980"/>
            <a:ext cx="571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(D)</a:t>
            </a:r>
            <a:endParaRPr lang="en-US" altLang="zh-CN"/>
          </a:p>
        </p:txBody>
      </p:sp>
    </p:spTree>
    <p:custDataLst>
      <p:tags r:id="rId1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>
            <p:custDataLst>
              <p:tags r:id="rId1"/>
            </p:custDataLst>
          </p:nvPr>
        </p:nvSpPr>
        <p:spPr>
          <a:xfrm>
            <a:off x="98425" y="277495"/>
            <a:ext cx="434022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Western blot analyzed in Figure 1-figure supplement 1G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图片 3" descr="caspase3-1 2021-12-25 23h48m15s(Chemiluminescence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0" y="1089025"/>
            <a:ext cx="5520055" cy="44164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图片 4" descr="actin2 2021-12-25 23h33m18s(Chemiluminescence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7460" y="1089025"/>
            <a:ext cx="5520055" cy="44164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46" name="文本框 15"/>
          <p:cNvSpPr txBox="1"/>
          <p:nvPr>
            <p:custDataLst>
              <p:tags r:id="rId4"/>
            </p:custDataLst>
          </p:nvPr>
        </p:nvSpPr>
        <p:spPr>
          <a:xfrm>
            <a:off x="2965941" y="2933717"/>
            <a:ext cx="1710834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0  12h 16h 20h 24h       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443" name="矩形 442"/>
          <p:cNvSpPr/>
          <p:nvPr>
            <p:custDataLst>
              <p:tags r:id="rId5"/>
            </p:custDataLst>
          </p:nvPr>
        </p:nvSpPr>
        <p:spPr>
          <a:xfrm>
            <a:off x="2242796" y="2930543"/>
            <a:ext cx="863649" cy="245081"/>
          </a:xfrm>
          <a:prstGeom prst="rect">
            <a:avLst/>
          </a:prstGeom>
        </p:spPr>
        <p:txBody>
          <a:bodyPr wrap="none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AAI(40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μ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M) 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6" name="文本框 15"/>
          <p:cNvSpPr txBox="1"/>
          <p:nvPr>
            <p:custDataLst>
              <p:tags r:id="rId6"/>
            </p:custDataLst>
          </p:nvPr>
        </p:nvSpPr>
        <p:spPr>
          <a:xfrm>
            <a:off x="8951451" y="3178827"/>
            <a:ext cx="1710834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0  12h 16h 20h 24h       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>
            <p:custDataLst>
              <p:tags r:id="rId7"/>
            </p:custDataLst>
          </p:nvPr>
        </p:nvSpPr>
        <p:spPr>
          <a:xfrm>
            <a:off x="8228306" y="3175653"/>
            <a:ext cx="863649" cy="245081"/>
          </a:xfrm>
          <a:prstGeom prst="rect">
            <a:avLst/>
          </a:prstGeom>
        </p:spPr>
        <p:txBody>
          <a:bodyPr wrap="none">
            <a:spAutoFit/>
          </a:bodyPr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 AAI(40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μ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M) </a:t>
            </a: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22" name="文本框 51"/>
          <p:cNvSpPr txBox="1"/>
          <p:nvPr>
            <p:custDataLst>
              <p:tags r:id="rId8"/>
            </p:custDataLst>
          </p:nvPr>
        </p:nvSpPr>
        <p:spPr>
          <a:xfrm>
            <a:off x="1817370" y="2590165"/>
            <a:ext cx="114363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 b="1" dirty="0">
                <a:solidFill>
                  <a:schemeClr val="tx1"/>
                </a:solidFill>
                <a:uFillTx/>
                <a:latin typeface="Times New Roman" panose="02020603050405020304" charset="0"/>
              </a:rPr>
              <a:t>Cleaved-caspase3</a:t>
            </a:r>
            <a:endParaRPr lang="en-US" altLang="zh-CN" sz="1000" b="1" dirty="0">
              <a:solidFill>
                <a:schemeClr val="tx1"/>
              </a:solidFill>
              <a:uFillTx/>
              <a:latin typeface="Times New Roman" panose="02020603050405020304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9"/>
            </p:custDataLst>
          </p:nvPr>
        </p:nvSpPr>
        <p:spPr>
          <a:xfrm>
            <a:off x="4154917" y="2590173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17KDa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26" name="文本框 25"/>
          <p:cNvSpPr txBox="1"/>
          <p:nvPr>
            <p:custDataLst>
              <p:tags r:id="rId10"/>
            </p:custDataLst>
          </p:nvPr>
        </p:nvSpPr>
        <p:spPr>
          <a:xfrm>
            <a:off x="8367060" y="2807600"/>
            <a:ext cx="591622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β-actin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27" name="文本框 26"/>
          <p:cNvSpPr txBox="1"/>
          <p:nvPr>
            <p:custDataLst>
              <p:tags r:id="rId11"/>
            </p:custDataLst>
          </p:nvPr>
        </p:nvSpPr>
        <p:spPr>
          <a:xfrm>
            <a:off x="10186026" y="2772908"/>
            <a:ext cx="601345" cy="245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en-US" altLang="zh-CN" sz="1000" b="1" dirty="0">
                <a:uFillTx/>
                <a:latin typeface="Times New Roman" panose="02020603050405020304" charset="0"/>
                <a:cs typeface="Times New Roman" panose="02020603050405020304" charset="0"/>
                <a:sym typeface="+mn-ea"/>
              </a:rPr>
              <a:t>42KDa</a:t>
            </a:r>
            <a:endParaRPr lang="en-US" altLang="zh-CN" sz="1000" b="1" dirty="0">
              <a:uFillTx/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53970" y="5505450"/>
            <a:ext cx="4546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(E)</a:t>
            </a:r>
            <a:endParaRPr lang="en-US" altLang="zh-CN"/>
          </a:p>
        </p:txBody>
      </p:sp>
      <p:sp>
        <p:nvSpPr>
          <p:cNvPr id="11" name="文本框 10"/>
          <p:cNvSpPr txBox="1"/>
          <p:nvPr>
            <p:custDataLst>
              <p:tags r:id="rId12"/>
            </p:custDataLst>
          </p:nvPr>
        </p:nvSpPr>
        <p:spPr>
          <a:xfrm>
            <a:off x="9010015" y="5505450"/>
            <a:ext cx="4546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(F)</a:t>
            </a:r>
            <a:endParaRPr lang="en-US" altLang="zh-CN"/>
          </a:p>
        </p:txBody>
      </p:sp>
    </p:spTree>
    <p:custDataLst>
      <p:tags r:id="rId1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4.xml><?xml version="1.0" encoding="utf-8"?>
<p:tagLst xmlns:p="http://schemas.openxmlformats.org/presentationml/2006/main">
  <p:tag name="COMMONDATA" val="eyJoZGlkIjoiYjk5ODM0YmMxOWJiYWQyNDU4MGIzYWRmYTA0ZmI5NDcifQ=="/>
  <p:tag name="KSO_WPP_MARK_KEY" val="b2ca52c4-1cec-496e-bb91-bd3f98eedc5f"/>
  <p:tag name="commondata" val="eyJoZGlkIjoiNjI3NjgwNWU1ZGZmMjljYjg2MDY5MTNlOWQzYTBjYTcifQ==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493</Words>
  <Application>WPS 演示</Application>
  <PresentationFormat>宽屏</PresentationFormat>
  <Paragraphs>62</Paragraphs>
  <Slides>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Wingdings</vt:lpstr>
      <vt:lpstr>Times New Roman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了尘</cp:lastModifiedBy>
  <cp:revision>158</cp:revision>
  <dcterms:created xsi:type="dcterms:W3CDTF">2019-06-19T02:08:00Z</dcterms:created>
  <dcterms:modified xsi:type="dcterms:W3CDTF">2023-12-23T13:30:50Z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2052-12.1.0.15990</vt:lpwstr>
  </property>
  <property fmtid="{D5CDD505-2E9C-101B-9397-08002B2CF9AE}" pid="3" name="ICV">
    <vt:lpwstr>E9E613E10B6D4A719FD79FDA4B58C7C5_13</vt:lpwstr>
  </property>
</Properties>
</file>