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29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238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69.xml"/><Relationship Id="rId8" Type="http://schemas.openxmlformats.org/officeDocument/2006/relationships/tags" Target="../tags/tag68.xml"/><Relationship Id="rId7" Type="http://schemas.openxmlformats.org/officeDocument/2006/relationships/tags" Target="../tags/tag67.xml"/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tags" Target="../tags/tag64.xml"/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63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235.xml"/><Relationship Id="rId8" Type="http://schemas.openxmlformats.org/officeDocument/2006/relationships/tags" Target="../tags/tag234.xml"/><Relationship Id="rId7" Type="http://schemas.openxmlformats.org/officeDocument/2006/relationships/tags" Target="../tags/tag233.xml"/><Relationship Id="rId6" Type="http://schemas.openxmlformats.org/officeDocument/2006/relationships/tags" Target="../tags/tag232.xml"/><Relationship Id="rId5" Type="http://schemas.openxmlformats.org/officeDocument/2006/relationships/tags" Target="../tags/tag231.xml"/><Relationship Id="rId4" Type="http://schemas.openxmlformats.org/officeDocument/2006/relationships/tags" Target="../tags/tag230.xml"/><Relationship Id="rId3" Type="http://schemas.openxmlformats.org/officeDocument/2006/relationships/tags" Target="../tags/tag229.xml"/><Relationship Id="rId2" Type="http://schemas.openxmlformats.org/officeDocument/2006/relationships/image" Target="../media/image18.tiff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237.xml"/><Relationship Id="rId10" Type="http://schemas.openxmlformats.org/officeDocument/2006/relationships/tags" Target="../tags/tag236.xml"/><Relationship Id="rId1" Type="http://schemas.openxmlformats.org/officeDocument/2006/relationships/tags" Target="../tags/tag228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76.xml"/><Relationship Id="rId8" Type="http://schemas.openxmlformats.org/officeDocument/2006/relationships/tags" Target="../tags/tag75.xml"/><Relationship Id="rId7" Type="http://schemas.openxmlformats.org/officeDocument/2006/relationships/tags" Target="../tags/tag74.xml"/><Relationship Id="rId6" Type="http://schemas.openxmlformats.org/officeDocument/2006/relationships/tags" Target="../tags/tag73.xml"/><Relationship Id="rId5" Type="http://schemas.openxmlformats.org/officeDocument/2006/relationships/tags" Target="../tags/tag72.xml"/><Relationship Id="rId4" Type="http://schemas.openxmlformats.org/officeDocument/2006/relationships/tags" Target="../tags/tag71.xml"/><Relationship Id="rId3" Type="http://schemas.openxmlformats.org/officeDocument/2006/relationships/image" Target="../media/image4.jpeg"/><Relationship Id="rId21" Type="http://schemas.openxmlformats.org/officeDocument/2006/relationships/slideLayout" Target="../slideLayouts/slideLayout1.xml"/><Relationship Id="rId20" Type="http://schemas.openxmlformats.org/officeDocument/2006/relationships/tags" Target="../tags/tag87.xml"/><Relationship Id="rId2" Type="http://schemas.openxmlformats.org/officeDocument/2006/relationships/image" Target="../media/image3.jpeg"/><Relationship Id="rId19" Type="http://schemas.openxmlformats.org/officeDocument/2006/relationships/tags" Target="../tags/tag86.xml"/><Relationship Id="rId18" Type="http://schemas.openxmlformats.org/officeDocument/2006/relationships/tags" Target="../tags/tag85.xml"/><Relationship Id="rId17" Type="http://schemas.openxmlformats.org/officeDocument/2006/relationships/tags" Target="../tags/tag84.xml"/><Relationship Id="rId16" Type="http://schemas.openxmlformats.org/officeDocument/2006/relationships/tags" Target="../tags/tag83.xml"/><Relationship Id="rId15" Type="http://schemas.openxmlformats.org/officeDocument/2006/relationships/tags" Target="../tags/tag82.xml"/><Relationship Id="rId14" Type="http://schemas.openxmlformats.org/officeDocument/2006/relationships/tags" Target="../tags/tag81.xml"/><Relationship Id="rId13" Type="http://schemas.openxmlformats.org/officeDocument/2006/relationships/tags" Target="../tags/tag80.xml"/><Relationship Id="rId12" Type="http://schemas.openxmlformats.org/officeDocument/2006/relationships/tags" Target="../tags/tag79.xml"/><Relationship Id="rId11" Type="http://schemas.openxmlformats.org/officeDocument/2006/relationships/tags" Target="../tags/tag78.xml"/><Relationship Id="rId10" Type="http://schemas.openxmlformats.org/officeDocument/2006/relationships/tags" Target="../tags/tag77.xml"/><Relationship Id="rId1" Type="http://schemas.openxmlformats.org/officeDocument/2006/relationships/tags" Target="../tags/tag70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94.xml"/><Relationship Id="rId8" Type="http://schemas.openxmlformats.org/officeDocument/2006/relationships/tags" Target="../tags/tag93.xml"/><Relationship Id="rId7" Type="http://schemas.openxmlformats.org/officeDocument/2006/relationships/tags" Target="../tags/tag92.xml"/><Relationship Id="rId6" Type="http://schemas.openxmlformats.org/officeDocument/2006/relationships/tags" Target="../tags/tag91.xml"/><Relationship Id="rId5" Type="http://schemas.openxmlformats.org/officeDocument/2006/relationships/tags" Target="../tags/tag90.xml"/><Relationship Id="rId4" Type="http://schemas.openxmlformats.org/officeDocument/2006/relationships/tags" Target="../tags/tag89.xml"/><Relationship Id="rId3" Type="http://schemas.openxmlformats.org/officeDocument/2006/relationships/image" Target="../media/image6.jpeg"/><Relationship Id="rId21" Type="http://schemas.openxmlformats.org/officeDocument/2006/relationships/slideLayout" Target="../slideLayouts/slideLayout1.xml"/><Relationship Id="rId20" Type="http://schemas.openxmlformats.org/officeDocument/2006/relationships/tags" Target="../tags/tag105.xml"/><Relationship Id="rId2" Type="http://schemas.openxmlformats.org/officeDocument/2006/relationships/image" Target="../media/image5.jpeg"/><Relationship Id="rId19" Type="http://schemas.openxmlformats.org/officeDocument/2006/relationships/tags" Target="../tags/tag104.xml"/><Relationship Id="rId18" Type="http://schemas.openxmlformats.org/officeDocument/2006/relationships/tags" Target="../tags/tag103.xml"/><Relationship Id="rId17" Type="http://schemas.openxmlformats.org/officeDocument/2006/relationships/tags" Target="../tags/tag102.xml"/><Relationship Id="rId16" Type="http://schemas.openxmlformats.org/officeDocument/2006/relationships/tags" Target="../tags/tag101.xml"/><Relationship Id="rId15" Type="http://schemas.openxmlformats.org/officeDocument/2006/relationships/tags" Target="../tags/tag100.xml"/><Relationship Id="rId14" Type="http://schemas.openxmlformats.org/officeDocument/2006/relationships/tags" Target="../tags/tag99.xml"/><Relationship Id="rId13" Type="http://schemas.openxmlformats.org/officeDocument/2006/relationships/tags" Target="../tags/tag98.xml"/><Relationship Id="rId12" Type="http://schemas.openxmlformats.org/officeDocument/2006/relationships/tags" Target="../tags/tag97.xml"/><Relationship Id="rId11" Type="http://schemas.openxmlformats.org/officeDocument/2006/relationships/tags" Target="../tags/tag96.xml"/><Relationship Id="rId10" Type="http://schemas.openxmlformats.org/officeDocument/2006/relationships/tags" Target="../tags/tag95.xml"/><Relationship Id="rId1" Type="http://schemas.openxmlformats.org/officeDocument/2006/relationships/tags" Target="../tags/tag88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13.xml"/><Relationship Id="rId8" Type="http://schemas.openxmlformats.org/officeDocument/2006/relationships/tags" Target="../tags/tag112.xml"/><Relationship Id="rId7" Type="http://schemas.openxmlformats.org/officeDocument/2006/relationships/tags" Target="../tags/tag111.xml"/><Relationship Id="rId6" Type="http://schemas.openxmlformats.org/officeDocument/2006/relationships/tags" Target="../tags/tag110.xml"/><Relationship Id="rId5" Type="http://schemas.openxmlformats.org/officeDocument/2006/relationships/tags" Target="../tags/tag109.xml"/><Relationship Id="rId4" Type="http://schemas.openxmlformats.org/officeDocument/2006/relationships/tags" Target="../tags/tag108.xml"/><Relationship Id="rId3" Type="http://schemas.openxmlformats.org/officeDocument/2006/relationships/tags" Target="../tags/tag107.xml"/><Relationship Id="rId2" Type="http://schemas.openxmlformats.org/officeDocument/2006/relationships/image" Target="../media/image7.jpeg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115.xml"/><Relationship Id="rId10" Type="http://schemas.openxmlformats.org/officeDocument/2006/relationships/tags" Target="../tags/tag114.xml"/><Relationship Id="rId1" Type="http://schemas.openxmlformats.org/officeDocument/2006/relationships/tags" Target="../tags/tag106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22.xml"/><Relationship Id="rId8" Type="http://schemas.openxmlformats.org/officeDocument/2006/relationships/tags" Target="../tags/tag121.xml"/><Relationship Id="rId7" Type="http://schemas.openxmlformats.org/officeDocument/2006/relationships/tags" Target="../tags/tag120.xml"/><Relationship Id="rId6" Type="http://schemas.openxmlformats.org/officeDocument/2006/relationships/tags" Target="../tags/tag119.xml"/><Relationship Id="rId5" Type="http://schemas.openxmlformats.org/officeDocument/2006/relationships/tags" Target="../tags/tag118.xml"/><Relationship Id="rId4" Type="http://schemas.openxmlformats.org/officeDocument/2006/relationships/tags" Target="../tags/tag117.xml"/><Relationship Id="rId3" Type="http://schemas.openxmlformats.org/officeDocument/2006/relationships/image" Target="../media/image9.jpeg"/><Relationship Id="rId28" Type="http://schemas.openxmlformats.org/officeDocument/2006/relationships/slideLayout" Target="../slideLayouts/slideLayout1.xml"/><Relationship Id="rId27" Type="http://schemas.openxmlformats.org/officeDocument/2006/relationships/tags" Target="../tags/tag140.xml"/><Relationship Id="rId26" Type="http://schemas.openxmlformats.org/officeDocument/2006/relationships/tags" Target="../tags/tag139.xml"/><Relationship Id="rId25" Type="http://schemas.openxmlformats.org/officeDocument/2006/relationships/tags" Target="../tags/tag138.xml"/><Relationship Id="rId24" Type="http://schemas.openxmlformats.org/officeDocument/2006/relationships/tags" Target="../tags/tag137.xml"/><Relationship Id="rId23" Type="http://schemas.openxmlformats.org/officeDocument/2006/relationships/tags" Target="../tags/tag136.xml"/><Relationship Id="rId22" Type="http://schemas.openxmlformats.org/officeDocument/2006/relationships/tags" Target="../tags/tag135.xml"/><Relationship Id="rId21" Type="http://schemas.openxmlformats.org/officeDocument/2006/relationships/tags" Target="../tags/tag134.xml"/><Relationship Id="rId20" Type="http://schemas.openxmlformats.org/officeDocument/2006/relationships/tags" Target="../tags/tag133.xml"/><Relationship Id="rId2" Type="http://schemas.openxmlformats.org/officeDocument/2006/relationships/image" Target="../media/image8.jpeg"/><Relationship Id="rId19" Type="http://schemas.openxmlformats.org/officeDocument/2006/relationships/tags" Target="../tags/tag132.xml"/><Relationship Id="rId18" Type="http://schemas.openxmlformats.org/officeDocument/2006/relationships/tags" Target="../tags/tag131.xml"/><Relationship Id="rId17" Type="http://schemas.openxmlformats.org/officeDocument/2006/relationships/tags" Target="../tags/tag130.xml"/><Relationship Id="rId16" Type="http://schemas.openxmlformats.org/officeDocument/2006/relationships/tags" Target="../tags/tag129.xml"/><Relationship Id="rId15" Type="http://schemas.openxmlformats.org/officeDocument/2006/relationships/tags" Target="../tags/tag128.xml"/><Relationship Id="rId14" Type="http://schemas.openxmlformats.org/officeDocument/2006/relationships/tags" Target="../tags/tag127.xml"/><Relationship Id="rId13" Type="http://schemas.openxmlformats.org/officeDocument/2006/relationships/tags" Target="../tags/tag126.xml"/><Relationship Id="rId12" Type="http://schemas.openxmlformats.org/officeDocument/2006/relationships/tags" Target="../tags/tag125.xml"/><Relationship Id="rId11" Type="http://schemas.openxmlformats.org/officeDocument/2006/relationships/tags" Target="../tags/tag124.xml"/><Relationship Id="rId10" Type="http://schemas.openxmlformats.org/officeDocument/2006/relationships/tags" Target="../tags/tag123.xml"/><Relationship Id="rId1" Type="http://schemas.openxmlformats.org/officeDocument/2006/relationships/tags" Target="../tags/tag116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47.xml"/><Relationship Id="rId8" Type="http://schemas.openxmlformats.org/officeDocument/2006/relationships/tags" Target="../tags/tag146.xml"/><Relationship Id="rId7" Type="http://schemas.openxmlformats.org/officeDocument/2006/relationships/tags" Target="../tags/tag145.xml"/><Relationship Id="rId6" Type="http://schemas.openxmlformats.org/officeDocument/2006/relationships/tags" Target="../tags/tag144.xml"/><Relationship Id="rId5" Type="http://schemas.openxmlformats.org/officeDocument/2006/relationships/tags" Target="../tags/tag143.xml"/><Relationship Id="rId4" Type="http://schemas.openxmlformats.org/officeDocument/2006/relationships/tags" Target="../tags/tag142.xml"/><Relationship Id="rId3" Type="http://schemas.openxmlformats.org/officeDocument/2006/relationships/image" Target="../media/image11.jpeg"/><Relationship Id="rId29" Type="http://schemas.openxmlformats.org/officeDocument/2006/relationships/slideLayout" Target="../slideLayouts/slideLayout1.xml"/><Relationship Id="rId28" Type="http://schemas.openxmlformats.org/officeDocument/2006/relationships/tags" Target="../tags/tag166.xml"/><Relationship Id="rId27" Type="http://schemas.openxmlformats.org/officeDocument/2006/relationships/tags" Target="../tags/tag165.xml"/><Relationship Id="rId26" Type="http://schemas.openxmlformats.org/officeDocument/2006/relationships/tags" Target="../tags/tag164.xml"/><Relationship Id="rId25" Type="http://schemas.openxmlformats.org/officeDocument/2006/relationships/tags" Target="../tags/tag163.xml"/><Relationship Id="rId24" Type="http://schemas.openxmlformats.org/officeDocument/2006/relationships/tags" Target="../tags/tag162.xml"/><Relationship Id="rId23" Type="http://schemas.openxmlformats.org/officeDocument/2006/relationships/tags" Target="../tags/tag161.xml"/><Relationship Id="rId22" Type="http://schemas.openxmlformats.org/officeDocument/2006/relationships/tags" Target="../tags/tag160.xml"/><Relationship Id="rId21" Type="http://schemas.openxmlformats.org/officeDocument/2006/relationships/tags" Target="../tags/tag159.xml"/><Relationship Id="rId20" Type="http://schemas.openxmlformats.org/officeDocument/2006/relationships/tags" Target="../tags/tag158.xml"/><Relationship Id="rId2" Type="http://schemas.openxmlformats.org/officeDocument/2006/relationships/image" Target="../media/image10.jpeg"/><Relationship Id="rId19" Type="http://schemas.openxmlformats.org/officeDocument/2006/relationships/tags" Target="../tags/tag157.xml"/><Relationship Id="rId18" Type="http://schemas.openxmlformats.org/officeDocument/2006/relationships/tags" Target="../tags/tag156.xml"/><Relationship Id="rId17" Type="http://schemas.openxmlformats.org/officeDocument/2006/relationships/tags" Target="../tags/tag155.xml"/><Relationship Id="rId16" Type="http://schemas.openxmlformats.org/officeDocument/2006/relationships/tags" Target="../tags/tag154.xml"/><Relationship Id="rId15" Type="http://schemas.openxmlformats.org/officeDocument/2006/relationships/tags" Target="../tags/tag153.xml"/><Relationship Id="rId14" Type="http://schemas.openxmlformats.org/officeDocument/2006/relationships/tags" Target="../tags/tag152.xml"/><Relationship Id="rId13" Type="http://schemas.openxmlformats.org/officeDocument/2006/relationships/tags" Target="../tags/tag151.xml"/><Relationship Id="rId12" Type="http://schemas.openxmlformats.org/officeDocument/2006/relationships/tags" Target="../tags/tag150.xml"/><Relationship Id="rId11" Type="http://schemas.openxmlformats.org/officeDocument/2006/relationships/tags" Target="../tags/tag149.xml"/><Relationship Id="rId10" Type="http://schemas.openxmlformats.org/officeDocument/2006/relationships/tags" Target="../tags/tag148.xml"/><Relationship Id="rId1" Type="http://schemas.openxmlformats.org/officeDocument/2006/relationships/tags" Target="../tags/tag141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173.xml"/><Relationship Id="rId8" Type="http://schemas.openxmlformats.org/officeDocument/2006/relationships/tags" Target="../tags/tag172.xml"/><Relationship Id="rId7" Type="http://schemas.openxmlformats.org/officeDocument/2006/relationships/tags" Target="../tags/tag171.xml"/><Relationship Id="rId6" Type="http://schemas.openxmlformats.org/officeDocument/2006/relationships/tags" Target="../tags/tag170.xml"/><Relationship Id="rId5" Type="http://schemas.openxmlformats.org/officeDocument/2006/relationships/tags" Target="../tags/tag169.xml"/><Relationship Id="rId4" Type="http://schemas.openxmlformats.org/officeDocument/2006/relationships/tags" Target="../tags/tag168.xml"/><Relationship Id="rId3" Type="http://schemas.openxmlformats.org/officeDocument/2006/relationships/image" Target="../media/image13.jpeg"/><Relationship Id="rId29" Type="http://schemas.openxmlformats.org/officeDocument/2006/relationships/slideLayout" Target="../slideLayouts/slideLayout1.xml"/><Relationship Id="rId28" Type="http://schemas.openxmlformats.org/officeDocument/2006/relationships/tags" Target="../tags/tag192.xml"/><Relationship Id="rId27" Type="http://schemas.openxmlformats.org/officeDocument/2006/relationships/tags" Target="../tags/tag191.xml"/><Relationship Id="rId26" Type="http://schemas.openxmlformats.org/officeDocument/2006/relationships/tags" Target="../tags/tag190.xml"/><Relationship Id="rId25" Type="http://schemas.openxmlformats.org/officeDocument/2006/relationships/tags" Target="../tags/tag189.xml"/><Relationship Id="rId24" Type="http://schemas.openxmlformats.org/officeDocument/2006/relationships/tags" Target="../tags/tag188.xml"/><Relationship Id="rId23" Type="http://schemas.openxmlformats.org/officeDocument/2006/relationships/tags" Target="../tags/tag187.xml"/><Relationship Id="rId22" Type="http://schemas.openxmlformats.org/officeDocument/2006/relationships/tags" Target="../tags/tag186.xml"/><Relationship Id="rId21" Type="http://schemas.openxmlformats.org/officeDocument/2006/relationships/tags" Target="../tags/tag185.xml"/><Relationship Id="rId20" Type="http://schemas.openxmlformats.org/officeDocument/2006/relationships/tags" Target="../tags/tag184.xml"/><Relationship Id="rId2" Type="http://schemas.openxmlformats.org/officeDocument/2006/relationships/image" Target="../media/image12.tiff"/><Relationship Id="rId19" Type="http://schemas.openxmlformats.org/officeDocument/2006/relationships/tags" Target="../tags/tag183.xml"/><Relationship Id="rId18" Type="http://schemas.openxmlformats.org/officeDocument/2006/relationships/tags" Target="../tags/tag182.xml"/><Relationship Id="rId17" Type="http://schemas.openxmlformats.org/officeDocument/2006/relationships/tags" Target="../tags/tag181.xml"/><Relationship Id="rId16" Type="http://schemas.openxmlformats.org/officeDocument/2006/relationships/tags" Target="../tags/tag180.xml"/><Relationship Id="rId15" Type="http://schemas.openxmlformats.org/officeDocument/2006/relationships/tags" Target="../tags/tag179.xml"/><Relationship Id="rId14" Type="http://schemas.openxmlformats.org/officeDocument/2006/relationships/tags" Target="../tags/tag178.xml"/><Relationship Id="rId13" Type="http://schemas.openxmlformats.org/officeDocument/2006/relationships/tags" Target="../tags/tag177.xml"/><Relationship Id="rId12" Type="http://schemas.openxmlformats.org/officeDocument/2006/relationships/tags" Target="../tags/tag176.xml"/><Relationship Id="rId11" Type="http://schemas.openxmlformats.org/officeDocument/2006/relationships/tags" Target="../tags/tag175.xml"/><Relationship Id="rId10" Type="http://schemas.openxmlformats.org/officeDocument/2006/relationships/tags" Target="../tags/tag174.xml"/><Relationship Id="rId1" Type="http://schemas.openxmlformats.org/officeDocument/2006/relationships/tags" Target="../tags/tag167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99.xml"/><Relationship Id="rId8" Type="http://schemas.openxmlformats.org/officeDocument/2006/relationships/tags" Target="../tags/tag198.xml"/><Relationship Id="rId7" Type="http://schemas.openxmlformats.org/officeDocument/2006/relationships/tags" Target="../tags/tag197.xml"/><Relationship Id="rId6" Type="http://schemas.openxmlformats.org/officeDocument/2006/relationships/tags" Target="../tags/tag196.xml"/><Relationship Id="rId5" Type="http://schemas.openxmlformats.org/officeDocument/2006/relationships/tags" Target="../tags/tag195.xml"/><Relationship Id="rId4" Type="http://schemas.openxmlformats.org/officeDocument/2006/relationships/tags" Target="../tags/tag194.xml"/><Relationship Id="rId3" Type="http://schemas.openxmlformats.org/officeDocument/2006/relationships/image" Target="../media/image15.tiff"/><Relationship Id="rId20" Type="http://schemas.openxmlformats.org/officeDocument/2006/relationships/slideLayout" Target="../slideLayouts/slideLayout1.xml"/><Relationship Id="rId2" Type="http://schemas.openxmlformats.org/officeDocument/2006/relationships/image" Target="../media/image14.tiff"/><Relationship Id="rId19" Type="http://schemas.openxmlformats.org/officeDocument/2006/relationships/tags" Target="../tags/tag209.xml"/><Relationship Id="rId18" Type="http://schemas.openxmlformats.org/officeDocument/2006/relationships/tags" Target="../tags/tag208.xml"/><Relationship Id="rId17" Type="http://schemas.openxmlformats.org/officeDocument/2006/relationships/tags" Target="../tags/tag207.xml"/><Relationship Id="rId16" Type="http://schemas.openxmlformats.org/officeDocument/2006/relationships/tags" Target="../tags/tag206.xml"/><Relationship Id="rId15" Type="http://schemas.openxmlformats.org/officeDocument/2006/relationships/tags" Target="../tags/tag205.xml"/><Relationship Id="rId14" Type="http://schemas.openxmlformats.org/officeDocument/2006/relationships/tags" Target="../tags/tag204.xml"/><Relationship Id="rId13" Type="http://schemas.openxmlformats.org/officeDocument/2006/relationships/tags" Target="../tags/tag203.xml"/><Relationship Id="rId12" Type="http://schemas.openxmlformats.org/officeDocument/2006/relationships/tags" Target="../tags/tag202.xml"/><Relationship Id="rId11" Type="http://schemas.openxmlformats.org/officeDocument/2006/relationships/tags" Target="../tags/tag201.xml"/><Relationship Id="rId10" Type="http://schemas.openxmlformats.org/officeDocument/2006/relationships/tags" Target="../tags/tag200.xml"/><Relationship Id="rId1" Type="http://schemas.openxmlformats.org/officeDocument/2006/relationships/tags" Target="../tags/tag193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216.xml"/><Relationship Id="rId8" Type="http://schemas.openxmlformats.org/officeDocument/2006/relationships/tags" Target="../tags/tag215.xml"/><Relationship Id="rId7" Type="http://schemas.openxmlformats.org/officeDocument/2006/relationships/tags" Target="../tags/tag214.xml"/><Relationship Id="rId6" Type="http://schemas.openxmlformats.org/officeDocument/2006/relationships/tags" Target="../tags/tag213.xml"/><Relationship Id="rId5" Type="http://schemas.openxmlformats.org/officeDocument/2006/relationships/tags" Target="../tags/tag212.xml"/><Relationship Id="rId4" Type="http://schemas.openxmlformats.org/officeDocument/2006/relationships/tags" Target="../tags/tag211.xml"/><Relationship Id="rId3" Type="http://schemas.openxmlformats.org/officeDocument/2006/relationships/image" Target="../media/image17.tiff"/><Relationship Id="rId21" Type="http://schemas.openxmlformats.org/officeDocument/2006/relationships/slideLayout" Target="../slideLayouts/slideLayout1.xml"/><Relationship Id="rId20" Type="http://schemas.openxmlformats.org/officeDocument/2006/relationships/tags" Target="../tags/tag227.xml"/><Relationship Id="rId2" Type="http://schemas.openxmlformats.org/officeDocument/2006/relationships/image" Target="../media/image16.tiff"/><Relationship Id="rId19" Type="http://schemas.openxmlformats.org/officeDocument/2006/relationships/tags" Target="../tags/tag226.xml"/><Relationship Id="rId18" Type="http://schemas.openxmlformats.org/officeDocument/2006/relationships/tags" Target="../tags/tag225.xml"/><Relationship Id="rId17" Type="http://schemas.openxmlformats.org/officeDocument/2006/relationships/tags" Target="../tags/tag224.xml"/><Relationship Id="rId16" Type="http://schemas.openxmlformats.org/officeDocument/2006/relationships/tags" Target="../tags/tag223.xml"/><Relationship Id="rId15" Type="http://schemas.openxmlformats.org/officeDocument/2006/relationships/tags" Target="../tags/tag222.xml"/><Relationship Id="rId14" Type="http://schemas.openxmlformats.org/officeDocument/2006/relationships/tags" Target="../tags/tag221.xml"/><Relationship Id="rId13" Type="http://schemas.openxmlformats.org/officeDocument/2006/relationships/tags" Target="../tags/tag220.xml"/><Relationship Id="rId12" Type="http://schemas.openxmlformats.org/officeDocument/2006/relationships/tags" Target="../tags/tag219.xml"/><Relationship Id="rId11" Type="http://schemas.openxmlformats.org/officeDocument/2006/relationships/tags" Target="../tags/tag218.xml"/><Relationship Id="rId10" Type="http://schemas.openxmlformats.org/officeDocument/2006/relationships/tags" Target="../tags/tag217.xml"/><Relationship Id="rId1" Type="http://schemas.openxmlformats.org/officeDocument/2006/relationships/tags" Target="../tags/tag2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/>
          <p:cNvSpPr txBox="1"/>
          <p:nvPr>
            <p:custDataLst>
              <p:tags r:id="rId1"/>
            </p:custDataLst>
          </p:nvPr>
        </p:nvSpPr>
        <p:spPr>
          <a:xfrm>
            <a:off x="390370" y="294099"/>
            <a:ext cx="22421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0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Western blot analyzed in Figure 8A</a:t>
            </a:r>
            <a:endParaRPr lang="en-US" altLang="zh-CN" sz="1000" b="1" dirty="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12" name="图片 11" descr="20-Dcl 2022-09-19 23h06m58s(Chemiluminescence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10" y="1304925"/>
            <a:ext cx="6477000" cy="51816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3" name="图片 12" descr="20-Dcl 2022-09-19 23h12m08s(Chemiluminescence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0" y="1304925"/>
            <a:ext cx="6477000" cy="51816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9" name="文本框 78"/>
          <p:cNvSpPr txBox="1"/>
          <p:nvPr>
            <p:custDataLst>
              <p:tags r:id="rId4"/>
            </p:custDataLst>
          </p:nvPr>
        </p:nvSpPr>
        <p:spPr>
          <a:xfrm>
            <a:off x="2010177" y="3061317"/>
            <a:ext cx="683260" cy="245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10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PSTPIP2</a:t>
            </a:r>
            <a:endParaRPr lang="en-US" altLang="zh-CN" sz="1000" b="1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384550" y="3061335"/>
            <a:ext cx="652145" cy="245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10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(39KDa)</a:t>
            </a:r>
            <a:endParaRPr lang="en-US" altLang="zh-CN" sz="1000" b="1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144000" y="2816225"/>
            <a:ext cx="661670" cy="245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10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(65KDa)</a:t>
            </a:r>
            <a:endParaRPr lang="en-US" altLang="zh-CN" sz="1000" b="1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80" name="文本框 79"/>
          <p:cNvSpPr txBox="1"/>
          <p:nvPr>
            <p:custDataLst>
              <p:tags r:id="rId5"/>
            </p:custDataLst>
          </p:nvPr>
        </p:nvSpPr>
        <p:spPr>
          <a:xfrm>
            <a:off x="8064898" y="2760379"/>
            <a:ext cx="387350" cy="245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10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P65</a:t>
            </a:r>
            <a:endParaRPr lang="en-US" altLang="zh-CN" sz="1000" b="1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78" name="文本框 77"/>
          <p:cNvSpPr txBox="1"/>
          <p:nvPr>
            <p:custDataLst>
              <p:tags r:id="rId6"/>
            </p:custDataLst>
          </p:nvPr>
        </p:nvSpPr>
        <p:spPr>
          <a:xfrm>
            <a:off x="2227614" y="1538607"/>
            <a:ext cx="1548765" cy="24511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1000" dirty="0">
                <a:latin typeface="Times New Roman" panose="02020603050405020304" charset="0"/>
                <a:cs typeface="Times New Roman" panose="02020603050405020304" charset="0"/>
              </a:rPr>
              <a:t>  </a:t>
            </a:r>
            <a:r>
              <a:rPr lang="en-US" sz="10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   IgG  IP:</a:t>
            </a:r>
            <a:r>
              <a:rPr lang="en-US" altLang="zh-CN" sz="10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PSTPIP2  </a:t>
            </a:r>
            <a:r>
              <a:rPr lang="en-US" sz="10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Input</a:t>
            </a:r>
            <a:endParaRPr lang="en-US" sz="10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16" name="文本框 15"/>
          <p:cNvSpPr txBox="1"/>
          <p:nvPr>
            <p:custDataLst>
              <p:tags r:id="rId7"/>
            </p:custDataLst>
          </p:nvPr>
        </p:nvSpPr>
        <p:spPr>
          <a:xfrm>
            <a:off x="8002939" y="1910717"/>
            <a:ext cx="1548765" cy="24511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1000" dirty="0">
                <a:latin typeface="Times New Roman" panose="02020603050405020304" charset="0"/>
                <a:cs typeface="Times New Roman" panose="02020603050405020304" charset="0"/>
              </a:rPr>
              <a:t>  </a:t>
            </a:r>
            <a:r>
              <a:rPr lang="en-US" sz="10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   IgG  IP:</a:t>
            </a:r>
            <a:r>
              <a:rPr lang="en-US" altLang="zh-CN" sz="10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PSTPIP2  </a:t>
            </a:r>
            <a:r>
              <a:rPr lang="en-US" sz="10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Input</a:t>
            </a:r>
            <a:endParaRPr lang="en-US" sz="10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767965" y="6486525"/>
            <a:ext cx="4679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(A)</a:t>
            </a:r>
            <a:endParaRPr lang="en-US" altLang="zh-CN"/>
          </a:p>
        </p:txBody>
      </p:sp>
      <p:sp>
        <p:nvSpPr>
          <p:cNvPr id="18" name="文本框 17"/>
          <p:cNvSpPr txBox="1"/>
          <p:nvPr>
            <p:custDataLst>
              <p:tags r:id="rId8"/>
            </p:custDataLst>
          </p:nvPr>
        </p:nvSpPr>
        <p:spPr>
          <a:xfrm>
            <a:off x="8601075" y="6486525"/>
            <a:ext cx="4679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(B)</a:t>
            </a:r>
            <a:endParaRPr lang="en-US" altLang="zh-CN"/>
          </a:p>
        </p:txBody>
      </p:sp>
    </p:spTree>
    <p:custDataLst>
      <p:tags r:id="rId9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文本框 106"/>
          <p:cNvSpPr txBox="1"/>
          <p:nvPr>
            <p:custDataLst>
              <p:tags r:id="rId1"/>
            </p:custDataLst>
          </p:nvPr>
        </p:nvSpPr>
        <p:spPr>
          <a:xfrm>
            <a:off x="267533" y="289417"/>
            <a:ext cx="22421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0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Western blot analyzed in Figure 8F</a:t>
            </a:r>
            <a:endParaRPr lang="en-US" altLang="zh-CN" sz="1000" b="1" dirty="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4" name="图片 3" descr="actin7 n,m,nc,p 2022-08-28 21h20m48s(Chemiluminescence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0" y="838200"/>
            <a:ext cx="6477000" cy="5181600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7" name="组合 6"/>
          <p:cNvGrpSpPr/>
          <p:nvPr/>
        </p:nvGrpSpPr>
        <p:grpSpPr>
          <a:xfrm>
            <a:off x="4585335" y="2811145"/>
            <a:ext cx="1735455" cy="426720"/>
            <a:chOff x="3753" y="-172"/>
            <a:chExt cx="2733" cy="672"/>
          </a:xfrm>
        </p:grpSpPr>
        <p:sp>
          <p:nvSpPr>
            <p:cNvPr id="119" name="文本框 118"/>
            <p:cNvSpPr txBox="1"/>
            <p:nvPr>
              <p:custDataLst>
                <p:tags r:id="rId3"/>
              </p:custDataLst>
            </p:nvPr>
          </p:nvSpPr>
          <p:spPr>
            <a:xfrm>
              <a:off x="5625" y="-128"/>
              <a:ext cx="485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1000"/>
                <a:t>+</a:t>
              </a:r>
              <a:endParaRPr lang="en-US" altLang="zh-CN" sz="1000"/>
            </a:p>
            <a:p>
              <a:pPr algn="ctr"/>
              <a:r>
                <a:rPr lang="en-US" altLang="zh-CN" sz="1000"/>
                <a:t>-</a:t>
              </a:r>
              <a:endParaRPr lang="en-US" altLang="zh-CN" sz="1000"/>
            </a:p>
          </p:txBody>
        </p:sp>
        <p:sp>
          <p:nvSpPr>
            <p:cNvPr id="126" name="文本框 125"/>
            <p:cNvSpPr txBox="1"/>
            <p:nvPr>
              <p:custDataLst>
                <p:tags r:id="rId4"/>
              </p:custDataLst>
            </p:nvPr>
          </p:nvSpPr>
          <p:spPr>
            <a:xfrm>
              <a:off x="5924" y="-139"/>
              <a:ext cx="563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1000"/>
                <a:t>+</a:t>
              </a:r>
              <a:endParaRPr lang="en-US" altLang="zh-CN" sz="1000"/>
            </a:p>
            <a:p>
              <a:pPr algn="ctr"/>
              <a:r>
                <a:rPr lang="en-US" altLang="zh-CN" sz="1000"/>
                <a:t>+</a:t>
              </a:r>
              <a:endParaRPr lang="en-US" altLang="zh-CN" sz="1000"/>
            </a:p>
          </p:txBody>
        </p:sp>
        <p:sp>
          <p:nvSpPr>
            <p:cNvPr id="128" name="文本框 127"/>
            <p:cNvSpPr txBox="1"/>
            <p:nvPr>
              <p:custDataLst>
                <p:tags r:id="rId5"/>
              </p:custDataLst>
            </p:nvPr>
          </p:nvSpPr>
          <p:spPr>
            <a:xfrm>
              <a:off x="5376" y="-150"/>
              <a:ext cx="355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1000"/>
                <a:t>-</a:t>
              </a:r>
              <a:endParaRPr lang="en-US" altLang="zh-CN" sz="1000"/>
            </a:p>
            <a:p>
              <a:pPr algn="ctr"/>
              <a:r>
                <a:rPr lang="en-US" altLang="zh-CN" sz="1000"/>
                <a:t>+</a:t>
              </a:r>
              <a:endParaRPr lang="en-US" altLang="zh-CN" sz="1000"/>
            </a:p>
          </p:txBody>
        </p:sp>
        <p:sp>
          <p:nvSpPr>
            <p:cNvPr id="129" name="文本框 128"/>
            <p:cNvSpPr txBox="1"/>
            <p:nvPr>
              <p:custDataLst>
                <p:tags r:id="rId6"/>
              </p:custDataLst>
            </p:nvPr>
          </p:nvSpPr>
          <p:spPr>
            <a:xfrm>
              <a:off x="4938" y="-172"/>
              <a:ext cx="665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1000"/>
                <a:t>-</a:t>
              </a:r>
              <a:endParaRPr lang="en-US" altLang="zh-CN" sz="1000"/>
            </a:p>
            <a:p>
              <a:pPr algn="ctr"/>
              <a:r>
                <a:rPr lang="en-US" altLang="zh-CN" sz="1000"/>
                <a:t>-</a:t>
              </a:r>
              <a:endParaRPr lang="en-US" altLang="zh-CN" sz="1000"/>
            </a:p>
          </p:txBody>
        </p:sp>
        <p:sp>
          <p:nvSpPr>
            <p:cNvPr id="133" name="文本框 132"/>
            <p:cNvSpPr txBox="1"/>
            <p:nvPr>
              <p:custDataLst>
                <p:tags r:id="rId7"/>
              </p:custDataLst>
            </p:nvPr>
          </p:nvSpPr>
          <p:spPr>
            <a:xfrm>
              <a:off x="3753" y="-101"/>
              <a:ext cx="1560" cy="58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r">
                <a:lnSpc>
                  <a:spcPts val="1000"/>
                </a:lnSpc>
              </a:pPr>
              <a:r>
                <a:rPr lang="en-US" altLang="zh-CN" sz="1000" dirty="0" err="1">
                  <a:uFillTx/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AAI(40μM)</a:t>
              </a:r>
              <a:r>
                <a:rPr lang="en-US" altLang="zh-CN" sz="1000" dirty="0">
                  <a:uFillTx/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 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r"/>
              <a:r>
                <a:rPr lang="en-US" altLang="zh-CN" sz="1000" dirty="0">
                  <a:uFillTx/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PDTC(</a:t>
              </a:r>
              <a:r>
                <a:rPr lang="en-US" altLang="zh-CN" sz="1000" dirty="0" err="1">
                  <a:uFillTx/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25μM</a:t>
              </a:r>
              <a:r>
                <a:rPr lang="en-US" altLang="zh-CN" sz="1000" dirty="0">
                  <a:uFillTx/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)</a:t>
              </a:r>
              <a:endParaRPr lang="en-US" altLang="zh-CN" sz="1000" dirty="0"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endParaRPr>
            </a:p>
          </p:txBody>
        </p:sp>
      </p:grpSp>
      <p:sp>
        <p:nvSpPr>
          <p:cNvPr id="15" name="文本框 14"/>
          <p:cNvSpPr txBox="1"/>
          <p:nvPr>
            <p:custDataLst>
              <p:tags r:id="rId8"/>
            </p:custDataLst>
          </p:nvPr>
        </p:nvSpPr>
        <p:spPr>
          <a:xfrm>
            <a:off x="4634230" y="2196465"/>
            <a:ext cx="602615" cy="245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r"/>
            <a:r>
              <a:rPr lang="en-US" altLang="zh-CN" sz="1000" dirty="0"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β-actin</a:t>
            </a:r>
            <a:endParaRPr lang="en-US" altLang="zh-CN" sz="1000" dirty="0">
              <a:uFillTx/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17" name="文本框 16"/>
          <p:cNvSpPr txBox="1"/>
          <p:nvPr>
            <p:custDataLst>
              <p:tags r:id="rId9"/>
            </p:custDataLst>
          </p:nvPr>
        </p:nvSpPr>
        <p:spPr>
          <a:xfrm>
            <a:off x="6272530" y="2239645"/>
            <a:ext cx="601345" cy="245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r"/>
            <a:r>
              <a:rPr lang="en-US" altLang="zh-CN" sz="1000" dirty="0"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42KDa</a:t>
            </a:r>
            <a:endParaRPr lang="en-US" altLang="zh-CN" sz="1000" dirty="0">
              <a:uFillTx/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25" name="文本框 24"/>
          <p:cNvSpPr txBox="1"/>
          <p:nvPr>
            <p:custDataLst>
              <p:tags r:id="rId10"/>
            </p:custDataLst>
          </p:nvPr>
        </p:nvSpPr>
        <p:spPr>
          <a:xfrm>
            <a:off x="5841365" y="6070600"/>
            <a:ext cx="5372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(R)</a:t>
            </a:r>
            <a:endParaRPr lang="en-US" altLang="zh-CN"/>
          </a:p>
        </p:txBody>
      </p:sp>
    </p:spTree>
    <p:custDataLst>
      <p:tags r:id="rId1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231775" y="255270"/>
            <a:ext cx="22421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0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Western blot analyzed in Figure 8B</a:t>
            </a:r>
            <a:endParaRPr lang="en-US" altLang="zh-CN" sz="1000" b="1" dirty="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5" name="图片 4" descr="p65-4 n,m,nc,p 2022-08-28 21h56m44s(Chemiluminescence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66115"/>
            <a:ext cx="6477000" cy="51816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图片 5" descr="p-p65-5 n,m,nc,p 2022-08-28 21h52m56s(Chemiluminescence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0" y="666115"/>
            <a:ext cx="6477000" cy="51816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1" name="文本框 40"/>
          <p:cNvSpPr txBox="1"/>
          <p:nvPr>
            <p:custDataLst>
              <p:tags r:id="rId4"/>
            </p:custDataLst>
          </p:nvPr>
        </p:nvSpPr>
        <p:spPr>
          <a:xfrm>
            <a:off x="8112199" y="1944845"/>
            <a:ext cx="583565" cy="245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r"/>
            <a:r>
              <a:rPr lang="en-US" altLang="zh-CN" sz="1000" b="1" i="1" dirty="0">
                <a:uFillTx/>
                <a:latin typeface="Times New Roman" panose="02020603050405020304" charset="0"/>
                <a:cs typeface="Times New Roman" panose="02020603050405020304" charset="0"/>
                <a:sym typeface="+mn-ea"/>
              </a:rPr>
              <a:t>p</a:t>
            </a:r>
            <a:r>
              <a:rPr lang="en-US" altLang="zh-CN" sz="1000" b="1" dirty="0">
                <a:uFillTx/>
                <a:latin typeface="Times New Roman" panose="02020603050405020304" charset="0"/>
                <a:cs typeface="Times New Roman" panose="02020603050405020304" charset="0"/>
                <a:sym typeface="+mn-ea"/>
              </a:rPr>
              <a:t>-P65</a:t>
            </a:r>
            <a:endParaRPr lang="zh-CN" altLang="en-US" sz="1000" b="1" dirty="0">
              <a:uFillTx/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9727882" y="1872678"/>
            <a:ext cx="601345" cy="245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r"/>
            <a:r>
              <a:rPr lang="en-US" altLang="zh-CN" sz="1000" b="1" dirty="0">
                <a:uFillTx/>
                <a:latin typeface="Times New Roman" panose="02020603050405020304" charset="0"/>
                <a:cs typeface="Times New Roman" panose="02020603050405020304" charset="0"/>
                <a:sym typeface="+mn-ea"/>
              </a:rPr>
              <a:t>65KDa</a:t>
            </a:r>
            <a:endParaRPr lang="en-US" altLang="zh-CN" sz="1000" b="1" dirty="0">
              <a:uFillTx/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3913335" y="1700029"/>
            <a:ext cx="601345" cy="245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r"/>
            <a:r>
              <a:rPr lang="en-US" altLang="zh-CN" sz="1000" b="1" dirty="0">
                <a:uFillTx/>
                <a:latin typeface="Times New Roman" panose="02020603050405020304" charset="0"/>
                <a:cs typeface="Times New Roman" panose="02020603050405020304" charset="0"/>
                <a:sym typeface="+mn-ea"/>
              </a:rPr>
              <a:t>65KDa</a:t>
            </a:r>
            <a:endParaRPr lang="en-US" altLang="zh-CN" sz="1000" b="1" dirty="0">
              <a:uFillTx/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122" name="文本框 121"/>
          <p:cNvSpPr txBox="1"/>
          <p:nvPr>
            <p:custDataLst>
              <p:tags r:id="rId7"/>
            </p:custDataLst>
          </p:nvPr>
        </p:nvSpPr>
        <p:spPr>
          <a:xfrm>
            <a:off x="2307774" y="1699944"/>
            <a:ext cx="514350" cy="245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r"/>
            <a:r>
              <a:rPr lang="en-US" altLang="zh-CN" sz="1000" b="1" dirty="0">
                <a:uFillTx/>
                <a:latin typeface="Times New Roman" panose="02020603050405020304" charset="0"/>
                <a:cs typeface="Times New Roman" panose="02020603050405020304" charset="0"/>
                <a:sym typeface="+mn-ea"/>
              </a:rPr>
              <a:t>P65</a:t>
            </a:r>
            <a:endParaRPr lang="en-US" altLang="zh-CN" sz="1000" b="1" dirty="0">
              <a:uFillTx/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541145" y="2296795"/>
            <a:ext cx="2423795" cy="553085"/>
            <a:chOff x="2959" y="3717"/>
            <a:chExt cx="3817" cy="871"/>
          </a:xfrm>
        </p:grpSpPr>
        <p:sp>
          <p:nvSpPr>
            <p:cNvPr id="153" name="文本框 14"/>
            <p:cNvSpPr txBox="1"/>
            <p:nvPr>
              <p:custDataLst>
                <p:tags r:id="rId8"/>
              </p:custDataLst>
            </p:nvPr>
          </p:nvSpPr>
          <p:spPr>
            <a:xfrm>
              <a:off x="4800" y="3717"/>
              <a:ext cx="379" cy="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 fontAlgn="auto">
                <a:lnSpc>
                  <a:spcPct val="100000"/>
                </a:lnSpc>
              </a:pP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fontAlgn="auto">
                <a:lnSpc>
                  <a:spcPct val="100000"/>
                </a:lnSpc>
              </a:pP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fontAlgn="auto">
                <a:lnSpc>
                  <a:spcPct val="100000"/>
                </a:lnSpc>
              </a:pP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4" name="文本框 14"/>
            <p:cNvSpPr txBox="1"/>
            <p:nvPr>
              <p:custDataLst>
                <p:tags r:id="rId9"/>
              </p:custDataLst>
            </p:nvPr>
          </p:nvSpPr>
          <p:spPr>
            <a:xfrm>
              <a:off x="5333" y="3717"/>
              <a:ext cx="379" cy="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 fontAlgn="auto">
                <a:lnSpc>
                  <a:spcPct val="100000"/>
                </a:lnSpc>
              </a:pP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+-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fontAlgn="auto">
                <a:lnSpc>
                  <a:spcPct val="100000"/>
                </a:lnSpc>
              </a:pP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5" name="文本框 17"/>
            <p:cNvSpPr txBox="1"/>
            <p:nvPr>
              <p:custDataLst>
                <p:tags r:id="rId10"/>
              </p:custDataLst>
            </p:nvPr>
          </p:nvSpPr>
          <p:spPr>
            <a:xfrm>
              <a:off x="2959" y="3758"/>
              <a:ext cx="1965" cy="8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r">
                <a:lnSpc>
                  <a:spcPts val="1000"/>
                </a:lnSpc>
              </a:pPr>
              <a:r>
                <a:rPr lang="en-US" altLang="zh-CN" sz="1000" dirty="0" err="1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AAI</a:t>
              </a:r>
              <a:r>
                <a:rPr lang="en-US" altLang="zh-CN" sz="1000" dirty="0" err="1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(40μM)</a:t>
              </a: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 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r"/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pEGFP-C1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endParaRPr>
            </a:p>
            <a:p>
              <a:pPr algn="r"/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pEGFP-C1/PSTPIP2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156" name="文本框 14"/>
            <p:cNvSpPr txBox="1"/>
            <p:nvPr>
              <p:custDataLst>
                <p:tags r:id="rId11"/>
              </p:custDataLst>
            </p:nvPr>
          </p:nvSpPr>
          <p:spPr>
            <a:xfrm>
              <a:off x="5865" y="3717"/>
              <a:ext cx="379" cy="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 fontAlgn="auto">
                <a:lnSpc>
                  <a:spcPct val="100000"/>
                </a:lnSpc>
              </a:pP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++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fontAlgn="auto">
                <a:lnSpc>
                  <a:spcPct val="100000"/>
                </a:lnSpc>
              </a:pP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7" name="文本框 14"/>
            <p:cNvSpPr txBox="1"/>
            <p:nvPr>
              <p:custDataLst>
                <p:tags r:id="rId12"/>
              </p:custDataLst>
            </p:nvPr>
          </p:nvSpPr>
          <p:spPr>
            <a:xfrm>
              <a:off x="6398" y="3717"/>
              <a:ext cx="379" cy="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 fontAlgn="auto">
                <a:lnSpc>
                  <a:spcPct val="100000"/>
                </a:lnSpc>
              </a:pP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+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fontAlgn="auto">
                <a:lnSpc>
                  <a:spcPct val="100000"/>
                </a:lnSpc>
              </a:pP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-+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412990" y="2686050"/>
            <a:ext cx="2423795" cy="553085"/>
            <a:chOff x="2959" y="3717"/>
            <a:chExt cx="3817" cy="871"/>
          </a:xfrm>
        </p:grpSpPr>
        <p:sp>
          <p:nvSpPr>
            <p:cNvPr id="11" name="文本框 14"/>
            <p:cNvSpPr txBox="1"/>
            <p:nvPr>
              <p:custDataLst>
                <p:tags r:id="rId13"/>
              </p:custDataLst>
            </p:nvPr>
          </p:nvSpPr>
          <p:spPr>
            <a:xfrm>
              <a:off x="4800" y="3717"/>
              <a:ext cx="379" cy="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lnSpc>
                  <a:spcPct val="100000"/>
                </a:lnSpc>
              </a:pP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fontAlgn="auto">
                <a:lnSpc>
                  <a:spcPct val="100000"/>
                </a:lnSpc>
              </a:pP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fontAlgn="auto">
                <a:lnSpc>
                  <a:spcPct val="100000"/>
                </a:lnSpc>
              </a:pP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文本框 14"/>
            <p:cNvSpPr txBox="1"/>
            <p:nvPr>
              <p:custDataLst>
                <p:tags r:id="rId14"/>
              </p:custDataLst>
            </p:nvPr>
          </p:nvSpPr>
          <p:spPr>
            <a:xfrm>
              <a:off x="5333" y="3717"/>
              <a:ext cx="379" cy="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lnSpc>
                  <a:spcPct val="100000"/>
                </a:lnSpc>
              </a:pP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+-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fontAlgn="auto">
                <a:lnSpc>
                  <a:spcPct val="100000"/>
                </a:lnSpc>
              </a:pP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7"/>
            <p:cNvSpPr txBox="1"/>
            <p:nvPr>
              <p:custDataLst>
                <p:tags r:id="rId15"/>
              </p:custDataLst>
            </p:nvPr>
          </p:nvSpPr>
          <p:spPr>
            <a:xfrm>
              <a:off x="2959" y="3758"/>
              <a:ext cx="1965" cy="8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ts val="1000"/>
                </a:lnSpc>
              </a:pPr>
              <a:r>
                <a:rPr lang="en-US" altLang="zh-CN" sz="1000" dirty="0" err="1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AAI</a:t>
              </a:r>
              <a:r>
                <a:rPr lang="en-US" altLang="zh-CN" sz="1000" dirty="0" err="1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(40μM)</a:t>
              </a: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 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r"/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pEGFP-C1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endParaRPr>
            </a:p>
            <a:p>
              <a:pPr algn="r"/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pEGFP-C1/PSTPIP2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14" name="文本框 14"/>
            <p:cNvSpPr txBox="1"/>
            <p:nvPr>
              <p:custDataLst>
                <p:tags r:id="rId16"/>
              </p:custDataLst>
            </p:nvPr>
          </p:nvSpPr>
          <p:spPr>
            <a:xfrm>
              <a:off x="5865" y="3717"/>
              <a:ext cx="379" cy="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lnSpc>
                  <a:spcPct val="100000"/>
                </a:lnSpc>
              </a:pP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++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fontAlgn="auto">
                <a:lnSpc>
                  <a:spcPct val="100000"/>
                </a:lnSpc>
              </a:pP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文本框 14"/>
            <p:cNvSpPr txBox="1"/>
            <p:nvPr>
              <p:custDataLst>
                <p:tags r:id="rId17"/>
              </p:custDataLst>
            </p:nvPr>
          </p:nvSpPr>
          <p:spPr>
            <a:xfrm>
              <a:off x="6398" y="3717"/>
              <a:ext cx="379" cy="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lnSpc>
                  <a:spcPct val="100000"/>
                </a:lnSpc>
              </a:pP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+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fontAlgn="auto">
                <a:lnSpc>
                  <a:spcPct val="100000"/>
                </a:lnSpc>
              </a:pP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-+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7" name="文本框 16"/>
          <p:cNvSpPr txBox="1"/>
          <p:nvPr>
            <p:custDataLst>
              <p:tags r:id="rId18"/>
            </p:custDataLst>
          </p:nvPr>
        </p:nvSpPr>
        <p:spPr>
          <a:xfrm>
            <a:off x="2580640" y="5847715"/>
            <a:ext cx="4679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(C)</a:t>
            </a:r>
            <a:endParaRPr lang="en-US" altLang="zh-CN"/>
          </a:p>
        </p:txBody>
      </p:sp>
      <p:sp>
        <p:nvSpPr>
          <p:cNvPr id="2" name="文本框 1"/>
          <p:cNvSpPr txBox="1"/>
          <p:nvPr>
            <p:custDataLst>
              <p:tags r:id="rId19"/>
            </p:custDataLst>
          </p:nvPr>
        </p:nvSpPr>
        <p:spPr>
          <a:xfrm>
            <a:off x="8822690" y="5847715"/>
            <a:ext cx="4679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(D)</a:t>
            </a:r>
            <a:endParaRPr lang="en-US" altLang="zh-CN"/>
          </a:p>
        </p:txBody>
      </p:sp>
    </p:spTree>
    <p:custDataLst>
      <p:tags r:id="rId20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231775" y="255270"/>
            <a:ext cx="22421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0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Western blot analyzed in Figure 8B</a:t>
            </a:r>
            <a:endParaRPr lang="en-US" altLang="zh-CN" sz="1000" b="1" dirty="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2" name="图片 1" descr="IkB-a1 2022-09-17 23h36m57s(Chemiluminescence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83590"/>
            <a:ext cx="6477000" cy="51816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" name="图片 2" descr="p-ikb-a2 2022-09-18 00h02m16s(Chemiluminescence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0" y="783590"/>
            <a:ext cx="6477000" cy="51816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1" name="文本框 30"/>
          <p:cNvSpPr txBox="1"/>
          <p:nvPr>
            <p:custDataLst>
              <p:tags r:id="rId4"/>
            </p:custDataLst>
          </p:nvPr>
        </p:nvSpPr>
        <p:spPr>
          <a:xfrm>
            <a:off x="2045216" y="2027172"/>
            <a:ext cx="514350" cy="245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r"/>
            <a:r>
              <a:rPr lang="en-US" altLang="zh-CN" sz="1000" b="1" dirty="0">
                <a:uFillTx/>
                <a:latin typeface="Times New Roman" panose="02020603050405020304" charset="0"/>
                <a:cs typeface="Times New Roman" panose="02020603050405020304" charset="0"/>
                <a:sym typeface="+mn-ea"/>
              </a:rPr>
              <a:t>IκBα</a:t>
            </a:r>
            <a:endParaRPr lang="en-US" altLang="zh-CN" sz="1000" b="1" dirty="0">
              <a:uFillTx/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32" name="文本框 31"/>
          <p:cNvSpPr txBox="1"/>
          <p:nvPr>
            <p:custDataLst>
              <p:tags r:id="rId5"/>
            </p:custDataLst>
          </p:nvPr>
        </p:nvSpPr>
        <p:spPr>
          <a:xfrm>
            <a:off x="3632517" y="2026966"/>
            <a:ext cx="601345" cy="245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r"/>
            <a:r>
              <a:rPr lang="en-US" altLang="zh-CN" sz="1000" b="1" dirty="0">
                <a:uFillTx/>
                <a:latin typeface="Times New Roman" panose="02020603050405020304" charset="0"/>
                <a:cs typeface="Times New Roman" panose="02020603050405020304" charset="0"/>
                <a:sym typeface="+mn-ea"/>
              </a:rPr>
              <a:t>36KDa</a:t>
            </a:r>
            <a:endParaRPr lang="en-US" altLang="zh-CN" sz="1000" b="1" dirty="0">
              <a:uFillTx/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35" name="文本框 34"/>
          <p:cNvSpPr txBox="1"/>
          <p:nvPr>
            <p:custDataLst>
              <p:tags r:id="rId6"/>
            </p:custDataLst>
          </p:nvPr>
        </p:nvSpPr>
        <p:spPr>
          <a:xfrm>
            <a:off x="7686873" y="2350335"/>
            <a:ext cx="572135" cy="245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r"/>
            <a:r>
              <a:rPr lang="en-US" altLang="zh-CN" sz="1000" b="1" i="1" dirty="0">
                <a:uFillTx/>
                <a:latin typeface="Times New Roman" panose="02020603050405020304" charset="0"/>
                <a:cs typeface="Times New Roman" panose="02020603050405020304" charset="0"/>
                <a:sym typeface="+mn-ea"/>
              </a:rPr>
              <a:t>p</a:t>
            </a:r>
            <a:r>
              <a:rPr lang="en-US" altLang="zh-CN" sz="1000" b="1" dirty="0">
                <a:uFillTx/>
                <a:latin typeface="Times New Roman" panose="02020603050405020304" charset="0"/>
                <a:cs typeface="Times New Roman" panose="02020603050405020304" charset="0"/>
                <a:sym typeface="+mn-ea"/>
              </a:rPr>
              <a:t>-IκBα</a:t>
            </a:r>
            <a:endParaRPr lang="en-US" altLang="zh-CN" sz="1000" b="1" dirty="0">
              <a:uFillTx/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36" name="文本框 35"/>
          <p:cNvSpPr txBox="1"/>
          <p:nvPr>
            <p:custDataLst>
              <p:tags r:id="rId7"/>
            </p:custDataLst>
          </p:nvPr>
        </p:nvSpPr>
        <p:spPr>
          <a:xfrm>
            <a:off x="9468727" y="2349856"/>
            <a:ext cx="601345" cy="245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r"/>
            <a:r>
              <a:rPr lang="en-US" altLang="zh-CN" sz="1000" b="1" dirty="0">
                <a:uFillTx/>
                <a:latin typeface="Times New Roman" panose="02020603050405020304" charset="0"/>
                <a:cs typeface="Times New Roman" panose="02020603050405020304" charset="0"/>
                <a:sym typeface="+mn-ea"/>
              </a:rPr>
              <a:t>36KDa</a:t>
            </a:r>
            <a:endParaRPr lang="en-US" altLang="zh-CN" sz="1000" b="1" dirty="0">
              <a:uFillTx/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113905" y="2795270"/>
            <a:ext cx="2423795" cy="553085"/>
            <a:chOff x="2959" y="3717"/>
            <a:chExt cx="3817" cy="871"/>
          </a:xfrm>
        </p:grpSpPr>
        <p:sp>
          <p:nvSpPr>
            <p:cNvPr id="11" name="文本框 14"/>
            <p:cNvSpPr txBox="1"/>
            <p:nvPr>
              <p:custDataLst>
                <p:tags r:id="rId8"/>
              </p:custDataLst>
            </p:nvPr>
          </p:nvSpPr>
          <p:spPr>
            <a:xfrm>
              <a:off x="4800" y="3717"/>
              <a:ext cx="379" cy="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 fontAlgn="auto">
                <a:lnSpc>
                  <a:spcPct val="100000"/>
                </a:lnSpc>
              </a:pP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fontAlgn="auto">
                <a:lnSpc>
                  <a:spcPct val="100000"/>
                </a:lnSpc>
              </a:pP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fontAlgn="auto">
                <a:lnSpc>
                  <a:spcPct val="100000"/>
                </a:lnSpc>
              </a:pP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文本框 14"/>
            <p:cNvSpPr txBox="1"/>
            <p:nvPr>
              <p:custDataLst>
                <p:tags r:id="rId9"/>
              </p:custDataLst>
            </p:nvPr>
          </p:nvSpPr>
          <p:spPr>
            <a:xfrm>
              <a:off x="5333" y="3717"/>
              <a:ext cx="379" cy="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 fontAlgn="auto">
                <a:lnSpc>
                  <a:spcPct val="100000"/>
                </a:lnSpc>
              </a:pP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+-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fontAlgn="auto">
                <a:lnSpc>
                  <a:spcPct val="100000"/>
                </a:lnSpc>
              </a:pP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7"/>
            <p:cNvSpPr txBox="1"/>
            <p:nvPr>
              <p:custDataLst>
                <p:tags r:id="rId10"/>
              </p:custDataLst>
            </p:nvPr>
          </p:nvSpPr>
          <p:spPr>
            <a:xfrm>
              <a:off x="2959" y="3758"/>
              <a:ext cx="1965" cy="8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r">
                <a:lnSpc>
                  <a:spcPts val="1000"/>
                </a:lnSpc>
              </a:pPr>
              <a:r>
                <a:rPr lang="en-US" altLang="zh-CN" sz="1000" dirty="0" err="1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AAI</a:t>
              </a:r>
              <a:r>
                <a:rPr lang="en-US" altLang="zh-CN" sz="1000" dirty="0" err="1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(40μM)</a:t>
              </a: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 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r"/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pEGFP-C1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endParaRPr>
            </a:p>
            <a:p>
              <a:pPr algn="r"/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pEGFP-C1/PSTPIP2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14" name="文本框 14"/>
            <p:cNvSpPr txBox="1"/>
            <p:nvPr>
              <p:custDataLst>
                <p:tags r:id="rId11"/>
              </p:custDataLst>
            </p:nvPr>
          </p:nvSpPr>
          <p:spPr>
            <a:xfrm>
              <a:off x="5865" y="3717"/>
              <a:ext cx="379" cy="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 fontAlgn="auto">
                <a:lnSpc>
                  <a:spcPct val="100000"/>
                </a:lnSpc>
              </a:pP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++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fontAlgn="auto">
                <a:lnSpc>
                  <a:spcPct val="100000"/>
                </a:lnSpc>
              </a:pP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文本框 14"/>
            <p:cNvSpPr txBox="1"/>
            <p:nvPr>
              <p:custDataLst>
                <p:tags r:id="rId12"/>
              </p:custDataLst>
            </p:nvPr>
          </p:nvSpPr>
          <p:spPr>
            <a:xfrm>
              <a:off x="6398" y="3717"/>
              <a:ext cx="379" cy="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 fontAlgn="auto">
                <a:lnSpc>
                  <a:spcPct val="100000"/>
                </a:lnSpc>
              </a:pP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+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fontAlgn="auto">
                <a:lnSpc>
                  <a:spcPct val="100000"/>
                </a:lnSpc>
              </a:pP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-+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226185" y="2640330"/>
            <a:ext cx="2423795" cy="553085"/>
            <a:chOff x="2959" y="3717"/>
            <a:chExt cx="3817" cy="871"/>
          </a:xfrm>
        </p:grpSpPr>
        <p:sp>
          <p:nvSpPr>
            <p:cNvPr id="8" name="文本框 14"/>
            <p:cNvSpPr txBox="1"/>
            <p:nvPr>
              <p:custDataLst>
                <p:tags r:id="rId13"/>
              </p:custDataLst>
            </p:nvPr>
          </p:nvSpPr>
          <p:spPr>
            <a:xfrm>
              <a:off x="4800" y="3717"/>
              <a:ext cx="379" cy="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lnSpc>
                  <a:spcPct val="100000"/>
                </a:lnSpc>
              </a:pP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fontAlgn="auto">
                <a:lnSpc>
                  <a:spcPct val="100000"/>
                </a:lnSpc>
              </a:pP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fontAlgn="auto">
                <a:lnSpc>
                  <a:spcPct val="100000"/>
                </a:lnSpc>
              </a:pP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文本框 14"/>
            <p:cNvSpPr txBox="1"/>
            <p:nvPr>
              <p:custDataLst>
                <p:tags r:id="rId14"/>
              </p:custDataLst>
            </p:nvPr>
          </p:nvSpPr>
          <p:spPr>
            <a:xfrm>
              <a:off x="5333" y="3717"/>
              <a:ext cx="379" cy="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lnSpc>
                  <a:spcPct val="100000"/>
                </a:lnSpc>
              </a:pP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+-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fontAlgn="auto">
                <a:lnSpc>
                  <a:spcPct val="100000"/>
                </a:lnSpc>
              </a:pP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文本框 17"/>
            <p:cNvSpPr txBox="1"/>
            <p:nvPr>
              <p:custDataLst>
                <p:tags r:id="rId15"/>
              </p:custDataLst>
            </p:nvPr>
          </p:nvSpPr>
          <p:spPr>
            <a:xfrm>
              <a:off x="2959" y="3758"/>
              <a:ext cx="1965" cy="8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ts val="1000"/>
                </a:lnSpc>
              </a:pPr>
              <a:r>
                <a:rPr lang="en-US" altLang="zh-CN" sz="1000" dirty="0" err="1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AAI</a:t>
              </a:r>
              <a:r>
                <a:rPr lang="en-US" altLang="zh-CN" sz="1000" dirty="0" err="1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(40μM)</a:t>
              </a: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 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r"/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pEGFP-C1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endParaRPr>
            </a:p>
            <a:p>
              <a:pPr algn="r"/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pEGFP-C1/PSTPIP2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18" name="文本框 14"/>
            <p:cNvSpPr txBox="1"/>
            <p:nvPr>
              <p:custDataLst>
                <p:tags r:id="rId16"/>
              </p:custDataLst>
            </p:nvPr>
          </p:nvSpPr>
          <p:spPr>
            <a:xfrm>
              <a:off x="5865" y="3717"/>
              <a:ext cx="379" cy="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lnSpc>
                  <a:spcPct val="100000"/>
                </a:lnSpc>
              </a:pP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++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fontAlgn="auto">
                <a:lnSpc>
                  <a:spcPct val="100000"/>
                </a:lnSpc>
              </a:pP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文本框 18"/>
            <p:cNvSpPr txBox="1"/>
            <p:nvPr>
              <p:custDataLst>
                <p:tags r:id="rId17"/>
              </p:custDataLst>
            </p:nvPr>
          </p:nvSpPr>
          <p:spPr>
            <a:xfrm>
              <a:off x="6398" y="3717"/>
              <a:ext cx="379" cy="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lnSpc>
                  <a:spcPct val="100000"/>
                </a:lnSpc>
              </a:pP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+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fontAlgn="auto">
                <a:lnSpc>
                  <a:spcPct val="100000"/>
                </a:lnSpc>
              </a:pP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-+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" name="文本框 4"/>
          <p:cNvSpPr txBox="1"/>
          <p:nvPr>
            <p:custDataLst>
              <p:tags r:id="rId18"/>
            </p:custDataLst>
          </p:nvPr>
        </p:nvSpPr>
        <p:spPr>
          <a:xfrm>
            <a:off x="2395220" y="5965190"/>
            <a:ext cx="4679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(E)</a:t>
            </a:r>
            <a:endParaRPr lang="en-US" altLang="zh-CN"/>
          </a:p>
        </p:txBody>
      </p:sp>
      <p:sp>
        <p:nvSpPr>
          <p:cNvPr id="6" name="文本框 5"/>
          <p:cNvSpPr txBox="1"/>
          <p:nvPr>
            <p:custDataLst>
              <p:tags r:id="rId19"/>
            </p:custDataLst>
          </p:nvPr>
        </p:nvSpPr>
        <p:spPr>
          <a:xfrm>
            <a:off x="8959215" y="5986780"/>
            <a:ext cx="467995" cy="3467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/>
              <a:t>(F)</a:t>
            </a:r>
            <a:endParaRPr lang="en-US" altLang="zh-CN"/>
          </a:p>
        </p:txBody>
      </p:sp>
    </p:spTree>
    <p:custDataLst>
      <p:tags r:id="rId20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231775" y="255270"/>
            <a:ext cx="22421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0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Western blot analyzed in Figure 8B</a:t>
            </a:r>
            <a:endParaRPr lang="en-US" altLang="zh-CN" sz="1000" b="1" dirty="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5" name="图片 4" descr="actin5 n,m,nc, p2022-08-28 20h21m23s(Chemiluminescence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0" y="835025"/>
            <a:ext cx="6477000" cy="518795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6333320" y="1783987"/>
            <a:ext cx="601345" cy="245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r"/>
            <a:r>
              <a:rPr lang="en-US" altLang="zh-CN" sz="1000" b="1" dirty="0">
                <a:uFillTx/>
                <a:latin typeface="Times New Roman" panose="02020603050405020304" charset="0"/>
                <a:cs typeface="Times New Roman" panose="02020603050405020304" charset="0"/>
                <a:sym typeface="+mn-ea"/>
              </a:rPr>
              <a:t>42KDa</a:t>
            </a:r>
            <a:endParaRPr lang="en-US" altLang="zh-CN" sz="1000" b="1" dirty="0">
              <a:uFillTx/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96" name="文本框 95"/>
          <p:cNvSpPr txBox="1"/>
          <p:nvPr>
            <p:custDataLst>
              <p:tags r:id="rId4"/>
            </p:custDataLst>
          </p:nvPr>
        </p:nvSpPr>
        <p:spPr>
          <a:xfrm>
            <a:off x="4734730" y="1783987"/>
            <a:ext cx="591622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r"/>
            <a:r>
              <a:rPr lang="en-US" altLang="zh-CN" sz="1000" b="1" dirty="0">
                <a:uFillTx/>
                <a:latin typeface="Times New Roman" panose="02020603050405020304" charset="0"/>
                <a:cs typeface="Times New Roman" panose="02020603050405020304" charset="0"/>
                <a:sym typeface="+mn-ea"/>
              </a:rPr>
              <a:t>β-actin</a:t>
            </a:r>
            <a:endParaRPr lang="en-US" altLang="zh-CN" sz="1000" b="1" dirty="0">
              <a:uFillTx/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052570" y="2459355"/>
            <a:ext cx="2423795" cy="553085"/>
            <a:chOff x="2959" y="3717"/>
            <a:chExt cx="3817" cy="871"/>
          </a:xfrm>
        </p:grpSpPr>
        <p:sp>
          <p:nvSpPr>
            <p:cNvPr id="11" name="文本框 14"/>
            <p:cNvSpPr txBox="1"/>
            <p:nvPr>
              <p:custDataLst>
                <p:tags r:id="rId5"/>
              </p:custDataLst>
            </p:nvPr>
          </p:nvSpPr>
          <p:spPr>
            <a:xfrm>
              <a:off x="4800" y="3717"/>
              <a:ext cx="379" cy="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lnSpc>
                  <a:spcPct val="100000"/>
                </a:lnSpc>
              </a:pP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fontAlgn="auto">
                <a:lnSpc>
                  <a:spcPct val="100000"/>
                </a:lnSpc>
              </a:pP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fontAlgn="auto">
                <a:lnSpc>
                  <a:spcPct val="100000"/>
                </a:lnSpc>
              </a:pP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文本框 14"/>
            <p:cNvSpPr txBox="1"/>
            <p:nvPr>
              <p:custDataLst>
                <p:tags r:id="rId6"/>
              </p:custDataLst>
            </p:nvPr>
          </p:nvSpPr>
          <p:spPr>
            <a:xfrm>
              <a:off x="5333" y="3717"/>
              <a:ext cx="379" cy="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lnSpc>
                  <a:spcPct val="100000"/>
                </a:lnSpc>
              </a:pP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+-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fontAlgn="auto">
                <a:lnSpc>
                  <a:spcPct val="100000"/>
                </a:lnSpc>
              </a:pP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7"/>
            <p:cNvSpPr txBox="1"/>
            <p:nvPr>
              <p:custDataLst>
                <p:tags r:id="rId7"/>
              </p:custDataLst>
            </p:nvPr>
          </p:nvSpPr>
          <p:spPr>
            <a:xfrm>
              <a:off x="2959" y="3758"/>
              <a:ext cx="1965" cy="8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ts val="1000"/>
                </a:lnSpc>
              </a:pPr>
              <a:r>
                <a:rPr lang="en-US" altLang="zh-CN" sz="1000" dirty="0" err="1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AAI</a:t>
              </a:r>
              <a:r>
                <a:rPr lang="en-US" altLang="zh-CN" sz="1000" dirty="0" err="1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(40μM)</a:t>
              </a: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 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r"/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pEGFP-C1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endParaRPr>
            </a:p>
            <a:p>
              <a:pPr algn="r"/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pEGFP-C1/PSTPIP2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14" name="文本框 14"/>
            <p:cNvSpPr txBox="1"/>
            <p:nvPr>
              <p:custDataLst>
                <p:tags r:id="rId8"/>
              </p:custDataLst>
            </p:nvPr>
          </p:nvSpPr>
          <p:spPr>
            <a:xfrm>
              <a:off x="5865" y="3717"/>
              <a:ext cx="379" cy="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lnSpc>
                  <a:spcPct val="100000"/>
                </a:lnSpc>
              </a:pP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++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fontAlgn="auto">
                <a:lnSpc>
                  <a:spcPct val="100000"/>
                </a:lnSpc>
              </a:pP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文本框 14"/>
            <p:cNvSpPr txBox="1"/>
            <p:nvPr>
              <p:custDataLst>
                <p:tags r:id="rId9"/>
              </p:custDataLst>
            </p:nvPr>
          </p:nvSpPr>
          <p:spPr>
            <a:xfrm>
              <a:off x="6398" y="3717"/>
              <a:ext cx="379" cy="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lnSpc>
                  <a:spcPct val="100000"/>
                </a:lnSpc>
              </a:pP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+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fontAlgn="auto">
                <a:lnSpc>
                  <a:spcPct val="100000"/>
                </a:lnSpc>
              </a:pP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-+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7" name="文本框 16"/>
          <p:cNvSpPr txBox="1"/>
          <p:nvPr>
            <p:custDataLst>
              <p:tags r:id="rId10"/>
            </p:custDataLst>
          </p:nvPr>
        </p:nvSpPr>
        <p:spPr>
          <a:xfrm>
            <a:off x="5897880" y="6022975"/>
            <a:ext cx="4679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(G)</a:t>
            </a:r>
            <a:endParaRPr lang="en-US" altLang="zh-CN"/>
          </a:p>
        </p:txBody>
      </p:sp>
    </p:spTree>
    <p:custDataLst>
      <p:tags r:id="rId1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文本框 84"/>
          <p:cNvSpPr txBox="1"/>
          <p:nvPr>
            <p:custDataLst>
              <p:tags r:id="rId1"/>
            </p:custDataLst>
          </p:nvPr>
        </p:nvSpPr>
        <p:spPr>
          <a:xfrm>
            <a:off x="445135" y="285115"/>
            <a:ext cx="22421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0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Western blot analyzed in Figure 8C</a:t>
            </a:r>
            <a:endParaRPr lang="en-US" altLang="zh-CN" sz="1000" b="1" dirty="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4" name="图片 3" descr="p65-3 n,m,cyt,nuc 2022-08-27 23h57m11s(Chemiluminescence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8965"/>
            <a:ext cx="6477000" cy="518795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图片 4" descr="actin1-n,m-cyto,nuc 2022-08-21 01h11m15s(Chemiluminescence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0" y="608965"/>
            <a:ext cx="6477000" cy="518795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14" name="文本框 113"/>
          <p:cNvSpPr txBox="1"/>
          <p:nvPr>
            <p:custDataLst>
              <p:tags r:id="rId4"/>
            </p:custDataLst>
          </p:nvPr>
        </p:nvSpPr>
        <p:spPr>
          <a:xfrm>
            <a:off x="7531100" y="1509395"/>
            <a:ext cx="801370" cy="245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r"/>
            <a:r>
              <a:rPr lang="en-US" altLang="zh-CN" sz="1000" dirty="0"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β-actin</a:t>
            </a:r>
            <a:endParaRPr lang="en-US" altLang="zh-CN" sz="1000" dirty="0">
              <a:uFillTx/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121" name="文本框 120"/>
          <p:cNvSpPr txBox="1"/>
          <p:nvPr>
            <p:custDataLst>
              <p:tags r:id="rId5"/>
            </p:custDataLst>
          </p:nvPr>
        </p:nvSpPr>
        <p:spPr>
          <a:xfrm>
            <a:off x="3286125" y="1544320"/>
            <a:ext cx="658495" cy="245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r"/>
            <a:r>
              <a:rPr lang="en-US" altLang="zh-CN" sz="1000" dirty="0"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(65KDa)</a:t>
            </a:r>
            <a:endParaRPr lang="en-US" altLang="zh-CN" sz="1000" dirty="0">
              <a:uFillTx/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130" name="文本框 129"/>
          <p:cNvSpPr txBox="1"/>
          <p:nvPr>
            <p:custDataLst>
              <p:tags r:id="rId6"/>
            </p:custDataLst>
          </p:nvPr>
        </p:nvSpPr>
        <p:spPr>
          <a:xfrm>
            <a:off x="9142730" y="1558925"/>
            <a:ext cx="690880" cy="245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r"/>
            <a:r>
              <a:rPr lang="en-US" altLang="zh-CN" sz="1000" dirty="0"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(42KDa)</a:t>
            </a:r>
            <a:endParaRPr lang="en-US" altLang="zh-CN" sz="1000" dirty="0">
              <a:uFillTx/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749425" y="2138045"/>
            <a:ext cx="1590040" cy="686435"/>
            <a:chOff x="4855" y="-243"/>
            <a:chExt cx="2504" cy="1081"/>
          </a:xfrm>
        </p:grpSpPr>
        <p:sp>
          <p:nvSpPr>
            <p:cNvPr id="239" name="文本框 14"/>
            <p:cNvSpPr txBox="1"/>
            <p:nvPr>
              <p:custDataLst>
                <p:tags r:id="rId7"/>
              </p:custDataLst>
            </p:nvPr>
          </p:nvSpPr>
          <p:spPr>
            <a:xfrm>
              <a:off x="5984" y="-243"/>
              <a:ext cx="379" cy="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 fontAlgn="auto">
                <a:lnSpc>
                  <a:spcPct val="100000"/>
                </a:lnSpc>
              </a:pP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fontAlgn="auto">
                <a:lnSpc>
                  <a:spcPct val="100000"/>
                </a:lnSpc>
              </a:pP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fontAlgn="auto">
                <a:lnSpc>
                  <a:spcPct val="100000"/>
                </a:lnSpc>
              </a:pP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0" name="文本框 14"/>
            <p:cNvSpPr txBox="1"/>
            <p:nvPr>
              <p:custDataLst>
                <p:tags r:id="rId8"/>
              </p:custDataLst>
            </p:nvPr>
          </p:nvSpPr>
          <p:spPr>
            <a:xfrm>
              <a:off x="6364" y="-243"/>
              <a:ext cx="379" cy="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 fontAlgn="auto">
                <a:lnSpc>
                  <a:spcPct val="100000"/>
                </a:lnSpc>
              </a:pP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+-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fontAlgn="auto">
                <a:lnSpc>
                  <a:spcPct val="100000"/>
                </a:lnSpc>
              </a:pP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3" name="文本框 17"/>
            <p:cNvSpPr txBox="1"/>
            <p:nvPr>
              <p:custDataLst>
                <p:tags r:id="rId9"/>
              </p:custDataLst>
            </p:nvPr>
          </p:nvSpPr>
          <p:spPr>
            <a:xfrm>
              <a:off x="4855" y="-235"/>
              <a:ext cx="1312" cy="10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r">
                <a:lnSpc>
                  <a:spcPts val="1000"/>
                </a:lnSpc>
              </a:pPr>
              <a:r>
                <a:rPr lang="en-US" altLang="zh-CN" sz="1000" dirty="0" err="1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AAI</a:t>
              </a:r>
              <a:r>
                <a:rPr lang="en-US" altLang="zh-CN" sz="1000" dirty="0" err="1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(40μM)</a:t>
              </a: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 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r"/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pEGFP-C1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endParaRPr>
            </a:p>
            <a:p>
              <a:pPr algn="r"/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pEGFP-C1/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endParaRPr>
            </a:p>
            <a:p>
              <a:pPr algn="r"/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PSTPIP2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135" name="文本框 14"/>
            <p:cNvSpPr txBox="1"/>
            <p:nvPr>
              <p:custDataLst>
                <p:tags r:id="rId10"/>
              </p:custDataLst>
            </p:nvPr>
          </p:nvSpPr>
          <p:spPr>
            <a:xfrm>
              <a:off x="6656" y="-243"/>
              <a:ext cx="379" cy="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 fontAlgn="auto">
                <a:lnSpc>
                  <a:spcPct val="100000"/>
                </a:lnSpc>
              </a:pP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fontAlgn="auto">
                <a:lnSpc>
                  <a:spcPct val="100000"/>
                </a:lnSpc>
              </a:pP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fontAlgn="auto">
                <a:lnSpc>
                  <a:spcPct val="100000"/>
                </a:lnSpc>
              </a:pP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6" name="文本框 14"/>
            <p:cNvSpPr txBox="1"/>
            <p:nvPr>
              <p:custDataLst>
                <p:tags r:id="rId11"/>
              </p:custDataLst>
            </p:nvPr>
          </p:nvSpPr>
          <p:spPr>
            <a:xfrm>
              <a:off x="6980" y="-243"/>
              <a:ext cx="379" cy="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 fontAlgn="auto">
                <a:lnSpc>
                  <a:spcPct val="100000"/>
                </a:lnSpc>
              </a:pP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+-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fontAlgn="auto">
                <a:lnSpc>
                  <a:spcPct val="100000"/>
                </a:lnSpc>
              </a:pP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615555" y="2265045"/>
            <a:ext cx="1590040" cy="686435"/>
            <a:chOff x="4855" y="-243"/>
            <a:chExt cx="2504" cy="1081"/>
          </a:xfrm>
        </p:grpSpPr>
        <p:sp>
          <p:nvSpPr>
            <p:cNvPr id="8" name="文本框 14"/>
            <p:cNvSpPr txBox="1"/>
            <p:nvPr>
              <p:custDataLst>
                <p:tags r:id="rId12"/>
              </p:custDataLst>
            </p:nvPr>
          </p:nvSpPr>
          <p:spPr>
            <a:xfrm>
              <a:off x="5984" y="-243"/>
              <a:ext cx="379" cy="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 fontAlgn="auto">
                <a:lnSpc>
                  <a:spcPct val="100000"/>
                </a:lnSpc>
              </a:pP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fontAlgn="auto">
                <a:lnSpc>
                  <a:spcPct val="100000"/>
                </a:lnSpc>
              </a:pP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fontAlgn="auto">
                <a:lnSpc>
                  <a:spcPct val="100000"/>
                </a:lnSpc>
              </a:pP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4"/>
            <p:cNvSpPr txBox="1"/>
            <p:nvPr>
              <p:custDataLst>
                <p:tags r:id="rId13"/>
              </p:custDataLst>
            </p:nvPr>
          </p:nvSpPr>
          <p:spPr>
            <a:xfrm>
              <a:off x="6364" y="-243"/>
              <a:ext cx="379" cy="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 fontAlgn="auto">
                <a:lnSpc>
                  <a:spcPct val="100000"/>
                </a:lnSpc>
              </a:pP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+-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fontAlgn="auto">
                <a:lnSpc>
                  <a:spcPct val="100000"/>
                </a:lnSpc>
              </a:pP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文本框 17"/>
            <p:cNvSpPr txBox="1"/>
            <p:nvPr>
              <p:custDataLst>
                <p:tags r:id="rId14"/>
              </p:custDataLst>
            </p:nvPr>
          </p:nvSpPr>
          <p:spPr>
            <a:xfrm>
              <a:off x="4855" y="-235"/>
              <a:ext cx="1312" cy="10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r">
                <a:lnSpc>
                  <a:spcPts val="1000"/>
                </a:lnSpc>
              </a:pPr>
              <a:r>
                <a:rPr lang="en-US" altLang="zh-CN" sz="1000" dirty="0" err="1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AAI</a:t>
              </a:r>
              <a:r>
                <a:rPr lang="en-US" altLang="zh-CN" sz="1000" dirty="0" err="1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(40μM)</a:t>
              </a: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 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r"/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pEGFP-C1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endParaRPr>
            </a:p>
            <a:p>
              <a:pPr algn="r"/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pEGFP-C1/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endParaRPr>
            </a:p>
            <a:p>
              <a:pPr algn="r"/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PSTPIP2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11" name="文本框 14"/>
            <p:cNvSpPr txBox="1"/>
            <p:nvPr>
              <p:custDataLst>
                <p:tags r:id="rId15"/>
              </p:custDataLst>
            </p:nvPr>
          </p:nvSpPr>
          <p:spPr>
            <a:xfrm>
              <a:off x="6656" y="-243"/>
              <a:ext cx="379" cy="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 fontAlgn="auto">
                <a:lnSpc>
                  <a:spcPct val="100000"/>
                </a:lnSpc>
              </a:pP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fontAlgn="auto">
                <a:lnSpc>
                  <a:spcPct val="100000"/>
                </a:lnSpc>
              </a:pP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fontAlgn="auto">
                <a:lnSpc>
                  <a:spcPct val="100000"/>
                </a:lnSpc>
              </a:pP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文本框 14"/>
            <p:cNvSpPr txBox="1"/>
            <p:nvPr>
              <p:custDataLst>
                <p:tags r:id="rId16"/>
              </p:custDataLst>
            </p:nvPr>
          </p:nvSpPr>
          <p:spPr>
            <a:xfrm>
              <a:off x="6980" y="-243"/>
              <a:ext cx="379" cy="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 fontAlgn="auto">
                <a:lnSpc>
                  <a:spcPct val="100000"/>
                </a:lnSpc>
              </a:pP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+-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fontAlgn="auto">
                <a:lnSpc>
                  <a:spcPct val="100000"/>
                </a:lnSpc>
              </a:pP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3" name="文本框 12"/>
          <p:cNvSpPr txBox="1"/>
          <p:nvPr>
            <p:custDataLst>
              <p:tags r:id="rId17"/>
            </p:custDataLst>
          </p:nvPr>
        </p:nvSpPr>
        <p:spPr>
          <a:xfrm>
            <a:off x="1661795" y="1544320"/>
            <a:ext cx="801370" cy="245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r"/>
            <a:r>
              <a:rPr lang="en-US" altLang="zh-CN" sz="1000" dirty="0"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P65</a:t>
            </a:r>
            <a:endParaRPr lang="en-US" altLang="zh-CN" sz="1000" dirty="0">
              <a:uFillTx/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2167890" y="1122680"/>
            <a:ext cx="1586865" cy="252730"/>
            <a:chOff x="6072" y="-2457"/>
            <a:chExt cx="2499" cy="398"/>
          </a:xfrm>
        </p:grpSpPr>
        <p:cxnSp>
          <p:nvCxnSpPr>
            <p:cNvPr id="14" name="直接连接符 13"/>
            <p:cNvCxnSpPr/>
            <p:nvPr>
              <p:custDataLst>
                <p:tags r:id="rId18"/>
              </p:custDataLst>
            </p:nvPr>
          </p:nvCxnSpPr>
          <p:spPr>
            <a:xfrm>
              <a:off x="6072" y="-2067"/>
              <a:ext cx="1137" cy="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>
              <p:custDataLst>
                <p:tags r:id="rId19"/>
              </p:custDataLst>
            </p:nvPr>
          </p:nvCxnSpPr>
          <p:spPr>
            <a:xfrm>
              <a:off x="7247" y="-2071"/>
              <a:ext cx="1137" cy="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6" name="文本框 15"/>
            <p:cNvSpPr txBox="1"/>
            <p:nvPr>
              <p:custDataLst>
                <p:tags r:id="rId20"/>
              </p:custDataLst>
            </p:nvPr>
          </p:nvSpPr>
          <p:spPr>
            <a:xfrm>
              <a:off x="6145" y="-2457"/>
              <a:ext cx="125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000">
                  <a:latin typeface="Arial" panose="020B0604020202020204" pitchFamily="34" charset="0"/>
                  <a:cs typeface="Arial" panose="020B0604020202020204" pitchFamily="34" charset="0"/>
                </a:rPr>
                <a:t>Cytoplasm</a:t>
              </a:r>
              <a:endParaRPr lang="en-US" altLang="zh-CN" sz="1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文本框 16"/>
            <p:cNvSpPr txBox="1"/>
            <p:nvPr>
              <p:custDataLst>
                <p:tags r:id="rId21"/>
              </p:custDataLst>
            </p:nvPr>
          </p:nvSpPr>
          <p:spPr>
            <a:xfrm>
              <a:off x="7317" y="-2445"/>
              <a:ext cx="125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000">
                  <a:latin typeface="Arial" panose="020B0604020202020204" pitchFamily="34" charset="0"/>
                  <a:cs typeface="Arial" panose="020B0604020202020204" pitchFamily="34" charset="0"/>
                </a:rPr>
                <a:t>Nucleus</a:t>
              </a:r>
              <a:endParaRPr lang="en-US" altLang="zh-CN" sz="1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121015" y="1122680"/>
            <a:ext cx="1586865" cy="252730"/>
            <a:chOff x="6072" y="-2457"/>
            <a:chExt cx="2499" cy="398"/>
          </a:xfrm>
        </p:grpSpPr>
        <p:cxnSp>
          <p:nvCxnSpPr>
            <p:cNvPr id="20" name="直接连接符 19"/>
            <p:cNvCxnSpPr/>
            <p:nvPr>
              <p:custDataLst>
                <p:tags r:id="rId22"/>
              </p:custDataLst>
            </p:nvPr>
          </p:nvCxnSpPr>
          <p:spPr>
            <a:xfrm>
              <a:off x="6072" y="-2067"/>
              <a:ext cx="1137" cy="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>
              <p:custDataLst>
                <p:tags r:id="rId23"/>
              </p:custDataLst>
            </p:nvPr>
          </p:nvCxnSpPr>
          <p:spPr>
            <a:xfrm>
              <a:off x="7247" y="-2071"/>
              <a:ext cx="1137" cy="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2" name="文本框 21"/>
            <p:cNvSpPr txBox="1"/>
            <p:nvPr>
              <p:custDataLst>
                <p:tags r:id="rId24"/>
              </p:custDataLst>
            </p:nvPr>
          </p:nvSpPr>
          <p:spPr>
            <a:xfrm>
              <a:off x="6145" y="-2457"/>
              <a:ext cx="125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000">
                  <a:latin typeface="Arial" panose="020B0604020202020204" pitchFamily="34" charset="0"/>
                  <a:cs typeface="Arial" panose="020B0604020202020204" pitchFamily="34" charset="0"/>
                </a:rPr>
                <a:t>Cytoplasm</a:t>
              </a:r>
              <a:endParaRPr lang="en-US" altLang="zh-CN" sz="1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文本框 22"/>
            <p:cNvSpPr txBox="1"/>
            <p:nvPr>
              <p:custDataLst>
                <p:tags r:id="rId25"/>
              </p:custDataLst>
            </p:nvPr>
          </p:nvSpPr>
          <p:spPr>
            <a:xfrm>
              <a:off x="7317" y="-2445"/>
              <a:ext cx="125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000">
                  <a:latin typeface="Arial" panose="020B0604020202020204" pitchFamily="34" charset="0"/>
                  <a:cs typeface="Arial" panose="020B0604020202020204" pitchFamily="34" charset="0"/>
                </a:rPr>
                <a:t>Nucleus</a:t>
              </a:r>
              <a:endParaRPr lang="en-US" altLang="zh-CN" sz="1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2053590" y="5779135"/>
            <a:ext cx="7321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（</a:t>
            </a:r>
            <a:r>
              <a:rPr lang="en-US" altLang="zh-CN"/>
              <a:t>H</a:t>
            </a:r>
            <a:r>
              <a:rPr lang="zh-CN" altLang="en-US"/>
              <a:t>）</a:t>
            </a:r>
            <a:endParaRPr lang="zh-CN" altLang="en-US"/>
          </a:p>
        </p:txBody>
      </p:sp>
      <p:sp>
        <p:nvSpPr>
          <p:cNvPr id="27" name="文本框 26"/>
          <p:cNvSpPr txBox="1"/>
          <p:nvPr>
            <p:custDataLst>
              <p:tags r:id="rId26"/>
            </p:custDataLst>
          </p:nvPr>
        </p:nvSpPr>
        <p:spPr>
          <a:xfrm>
            <a:off x="8719185" y="5779135"/>
            <a:ext cx="7321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（</a:t>
            </a:r>
            <a:r>
              <a:rPr lang="en-US" altLang="zh-CN"/>
              <a:t>I</a:t>
            </a:r>
            <a:r>
              <a:rPr lang="zh-CN" altLang="en-US"/>
              <a:t>）</a:t>
            </a:r>
            <a:endParaRPr lang="zh-CN" altLang="en-US"/>
          </a:p>
        </p:txBody>
      </p:sp>
    </p:spTree>
    <p:custDataLst>
      <p:tags r:id="rId27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文本框 84"/>
          <p:cNvSpPr txBox="1"/>
          <p:nvPr>
            <p:custDataLst>
              <p:tags r:id="rId1"/>
            </p:custDataLst>
          </p:nvPr>
        </p:nvSpPr>
        <p:spPr>
          <a:xfrm>
            <a:off x="445135" y="285115"/>
            <a:ext cx="22421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0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Western blot analyzed in Figure 8C</a:t>
            </a:r>
            <a:endParaRPr lang="en-US" altLang="zh-CN" sz="1000" b="1" dirty="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2" name="图片 1" descr="h3-2 n,m 2022-08-12 22h24m06s(Chemiluminescence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88975"/>
            <a:ext cx="6477000" cy="518795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" name="图片 2" descr="p65-4 nc,p,cyt,nuc 2022-08-27 23h36m34s(Chemiluminescence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0" y="688975"/>
            <a:ext cx="6477000" cy="5187950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6" name="组合 5"/>
          <p:cNvGrpSpPr/>
          <p:nvPr/>
        </p:nvGrpSpPr>
        <p:grpSpPr>
          <a:xfrm>
            <a:off x="1946275" y="2742565"/>
            <a:ext cx="1590040" cy="686435"/>
            <a:chOff x="4855" y="-243"/>
            <a:chExt cx="2504" cy="1081"/>
          </a:xfrm>
        </p:grpSpPr>
        <p:sp>
          <p:nvSpPr>
            <p:cNvPr id="239" name="文本框 14"/>
            <p:cNvSpPr txBox="1"/>
            <p:nvPr>
              <p:custDataLst>
                <p:tags r:id="rId4"/>
              </p:custDataLst>
            </p:nvPr>
          </p:nvSpPr>
          <p:spPr>
            <a:xfrm>
              <a:off x="5984" y="-243"/>
              <a:ext cx="379" cy="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 fontAlgn="auto">
                <a:lnSpc>
                  <a:spcPct val="100000"/>
                </a:lnSpc>
              </a:pP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fontAlgn="auto">
                <a:lnSpc>
                  <a:spcPct val="100000"/>
                </a:lnSpc>
              </a:pP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fontAlgn="auto">
                <a:lnSpc>
                  <a:spcPct val="100000"/>
                </a:lnSpc>
              </a:pP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0" name="文本框 14"/>
            <p:cNvSpPr txBox="1"/>
            <p:nvPr>
              <p:custDataLst>
                <p:tags r:id="rId5"/>
              </p:custDataLst>
            </p:nvPr>
          </p:nvSpPr>
          <p:spPr>
            <a:xfrm>
              <a:off x="6364" y="-243"/>
              <a:ext cx="379" cy="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 fontAlgn="auto">
                <a:lnSpc>
                  <a:spcPct val="100000"/>
                </a:lnSpc>
              </a:pP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+-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fontAlgn="auto">
                <a:lnSpc>
                  <a:spcPct val="100000"/>
                </a:lnSpc>
              </a:pP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3" name="文本框 17"/>
            <p:cNvSpPr txBox="1"/>
            <p:nvPr>
              <p:custDataLst>
                <p:tags r:id="rId6"/>
              </p:custDataLst>
            </p:nvPr>
          </p:nvSpPr>
          <p:spPr>
            <a:xfrm>
              <a:off x="4855" y="-235"/>
              <a:ext cx="1312" cy="10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r">
                <a:lnSpc>
                  <a:spcPts val="1000"/>
                </a:lnSpc>
              </a:pPr>
              <a:r>
                <a:rPr lang="en-US" altLang="zh-CN" sz="1000" dirty="0" err="1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AAI</a:t>
              </a:r>
              <a:r>
                <a:rPr lang="en-US" altLang="zh-CN" sz="1000" dirty="0" err="1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(40μM)</a:t>
              </a: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 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r"/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pEGFP-C1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endParaRPr>
            </a:p>
            <a:p>
              <a:pPr algn="r"/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pEGFP-C1/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endParaRPr>
            </a:p>
            <a:p>
              <a:pPr algn="r"/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PSTPIP2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135" name="文本框 14"/>
            <p:cNvSpPr txBox="1"/>
            <p:nvPr>
              <p:custDataLst>
                <p:tags r:id="rId7"/>
              </p:custDataLst>
            </p:nvPr>
          </p:nvSpPr>
          <p:spPr>
            <a:xfrm>
              <a:off x="6656" y="-243"/>
              <a:ext cx="379" cy="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 fontAlgn="auto">
                <a:lnSpc>
                  <a:spcPct val="100000"/>
                </a:lnSpc>
              </a:pP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fontAlgn="auto">
                <a:lnSpc>
                  <a:spcPct val="100000"/>
                </a:lnSpc>
              </a:pP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fontAlgn="auto">
                <a:lnSpc>
                  <a:spcPct val="100000"/>
                </a:lnSpc>
              </a:pP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6" name="文本框 14"/>
            <p:cNvSpPr txBox="1"/>
            <p:nvPr>
              <p:custDataLst>
                <p:tags r:id="rId8"/>
              </p:custDataLst>
            </p:nvPr>
          </p:nvSpPr>
          <p:spPr>
            <a:xfrm>
              <a:off x="6980" y="-243"/>
              <a:ext cx="379" cy="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 fontAlgn="auto">
                <a:lnSpc>
                  <a:spcPct val="100000"/>
                </a:lnSpc>
              </a:pP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+-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fontAlgn="auto">
                <a:lnSpc>
                  <a:spcPct val="100000"/>
                </a:lnSpc>
              </a:pP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350135" y="1465580"/>
            <a:ext cx="1586865" cy="252730"/>
            <a:chOff x="6072" y="-2457"/>
            <a:chExt cx="2499" cy="398"/>
          </a:xfrm>
        </p:grpSpPr>
        <p:cxnSp>
          <p:nvCxnSpPr>
            <p:cNvPr id="14" name="直接连接符 13"/>
            <p:cNvCxnSpPr/>
            <p:nvPr>
              <p:custDataLst>
                <p:tags r:id="rId9"/>
              </p:custDataLst>
            </p:nvPr>
          </p:nvCxnSpPr>
          <p:spPr>
            <a:xfrm>
              <a:off x="6072" y="-2067"/>
              <a:ext cx="1137" cy="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>
              <p:custDataLst>
                <p:tags r:id="rId10"/>
              </p:custDataLst>
            </p:nvPr>
          </p:nvCxnSpPr>
          <p:spPr>
            <a:xfrm>
              <a:off x="7247" y="-2071"/>
              <a:ext cx="1137" cy="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6" name="文本框 15"/>
            <p:cNvSpPr txBox="1"/>
            <p:nvPr>
              <p:custDataLst>
                <p:tags r:id="rId11"/>
              </p:custDataLst>
            </p:nvPr>
          </p:nvSpPr>
          <p:spPr>
            <a:xfrm>
              <a:off x="6145" y="-2457"/>
              <a:ext cx="125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000">
                  <a:latin typeface="Arial" panose="020B0604020202020204" pitchFamily="34" charset="0"/>
                  <a:cs typeface="Arial" panose="020B0604020202020204" pitchFamily="34" charset="0"/>
                </a:rPr>
                <a:t>Cytoplasm</a:t>
              </a:r>
              <a:endParaRPr lang="en-US" altLang="zh-CN" sz="1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文本框 16"/>
            <p:cNvSpPr txBox="1"/>
            <p:nvPr>
              <p:custDataLst>
                <p:tags r:id="rId12"/>
              </p:custDataLst>
            </p:nvPr>
          </p:nvSpPr>
          <p:spPr>
            <a:xfrm>
              <a:off x="7317" y="-2445"/>
              <a:ext cx="125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000">
                  <a:latin typeface="Arial" panose="020B0604020202020204" pitchFamily="34" charset="0"/>
                  <a:cs typeface="Arial" panose="020B0604020202020204" pitchFamily="34" charset="0"/>
                </a:rPr>
                <a:t>Nucleus</a:t>
              </a:r>
              <a:endParaRPr lang="en-US" altLang="zh-CN" sz="1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380730" y="1130300"/>
            <a:ext cx="1586865" cy="252730"/>
            <a:chOff x="6072" y="-2457"/>
            <a:chExt cx="2499" cy="398"/>
          </a:xfrm>
        </p:grpSpPr>
        <p:cxnSp>
          <p:nvCxnSpPr>
            <p:cNvPr id="8" name="直接连接符 7"/>
            <p:cNvCxnSpPr/>
            <p:nvPr>
              <p:custDataLst>
                <p:tags r:id="rId13"/>
              </p:custDataLst>
            </p:nvPr>
          </p:nvCxnSpPr>
          <p:spPr>
            <a:xfrm>
              <a:off x="6072" y="-2067"/>
              <a:ext cx="1137" cy="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>
              <p:custDataLst>
                <p:tags r:id="rId14"/>
              </p:custDataLst>
            </p:nvPr>
          </p:nvCxnSpPr>
          <p:spPr>
            <a:xfrm>
              <a:off x="7247" y="-2071"/>
              <a:ext cx="1137" cy="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0" name="文本框 9"/>
            <p:cNvSpPr txBox="1"/>
            <p:nvPr>
              <p:custDataLst>
                <p:tags r:id="rId15"/>
              </p:custDataLst>
            </p:nvPr>
          </p:nvSpPr>
          <p:spPr>
            <a:xfrm>
              <a:off x="6145" y="-2457"/>
              <a:ext cx="125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000">
                  <a:latin typeface="Arial" panose="020B0604020202020204" pitchFamily="34" charset="0"/>
                  <a:cs typeface="Arial" panose="020B0604020202020204" pitchFamily="34" charset="0"/>
                </a:rPr>
                <a:t>Cytoplasm</a:t>
              </a:r>
              <a:endParaRPr lang="en-US" altLang="zh-CN" sz="1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文本框 10"/>
            <p:cNvSpPr txBox="1"/>
            <p:nvPr>
              <p:custDataLst>
                <p:tags r:id="rId16"/>
              </p:custDataLst>
            </p:nvPr>
          </p:nvSpPr>
          <p:spPr>
            <a:xfrm>
              <a:off x="7317" y="-2445"/>
              <a:ext cx="125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000">
                  <a:latin typeface="Arial" panose="020B0604020202020204" pitchFamily="34" charset="0"/>
                  <a:cs typeface="Arial" panose="020B0604020202020204" pitchFamily="34" charset="0"/>
                </a:rPr>
                <a:t>Nucleus</a:t>
              </a:r>
              <a:endParaRPr lang="en-US" altLang="zh-CN" sz="1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863840" y="2346960"/>
            <a:ext cx="1664970" cy="703580"/>
            <a:chOff x="7093" y="-243"/>
            <a:chExt cx="2622" cy="1108"/>
          </a:xfrm>
        </p:grpSpPr>
        <p:sp>
          <p:nvSpPr>
            <p:cNvPr id="241" name="文本框 14"/>
            <p:cNvSpPr txBox="1"/>
            <p:nvPr>
              <p:custDataLst>
                <p:tags r:id="rId17"/>
              </p:custDataLst>
            </p:nvPr>
          </p:nvSpPr>
          <p:spPr>
            <a:xfrm>
              <a:off x="8295" y="-243"/>
              <a:ext cx="379" cy="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 fontAlgn="auto">
                <a:lnSpc>
                  <a:spcPct val="100000"/>
                </a:lnSpc>
              </a:pP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++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fontAlgn="auto">
                <a:lnSpc>
                  <a:spcPct val="100000"/>
                </a:lnSpc>
              </a:pP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2" name="文本框 14"/>
            <p:cNvSpPr txBox="1"/>
            <p:nvPr>
              <p:custDataLst>
                <p:tags r:id="rId18"/>
              </p:custDataLst>
            </p:nvPr>
          </p:nvSpPr>
          <p:spPr>
            <a:xfrm>
              <a:off x="8686" y="-243"/>
              <a:ext cx="379" cy="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 fontAlgn="auto">
                <a:lnSpc>
                  <a:spcPct val="100000"/>
                </a:lnSpc>
              </a:pP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+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fontAlgn="auto">
                <a:lnSpc>
                  <a:spcPct val="100000"/>
                </a:lnSpc>
              </a:pP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-+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7" name="文本框 14"/>
            <p:cNvSpPr txBox="1"/>
            <p:nvPr>
              <p:custDataLst>
                <p:tags r:id="rId19"/>
              </p:custDataLst>
            </p:nvPr>
          </p:nvSpPr>
          <p:spPr>
            <a:xfrm>
              <a:off x="9000" y="-243"/>
              <a:ext cx="379" cy="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 fontAlgn="auto">
                <a:lnSpc>
                  <a:spcPct val="100000"/>
                </a:lnSpc>
              </a:pP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++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fontAlgn="auto">
                <a:lnSpc>
                  <a:spcPct val="100000"/>
                </a:lnSpc>
              </a:pP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8" name="文本框 14"/>
            <p:cNvSpPr txBox="1"/>
            <p:nvPr>
              <p:custDataLst>
                <p:tags r:id="rId20"/>
              </p:custDataLst>
            </p:nvPr>
          </p:nvSpPr>
          <p:spPr>
            <a:xfrm>
              <a:off x="9336" y="-243"/>
              <a:ext cx="379" cy="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 fontAlgn="auto">
                <a:lnSpc>
                  <a:spcPct val="100000"/>
                </a:lnSpc>
              </a:pP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+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fontAlgn="auto">
                <a:lnSpc>
                  <a:spcPct val="100000"/>
                </a:lnSpc>
              </a:pP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-+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文本框 17"/>
            <p:cNvSpPr txBox="1"/>
            <p:nvPr>
              <p:custDataLst>
                <p:tags r:id="rId21"/>
              </p:custDataLst>
            </p:nvPr>
          </p:nvSpPr>
          <p:spPr>
            <a:xfrm>
              <a:off x="7093" y="-208"/>
              <a:ext cx="1312" cy="10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r">
                <a:lnSpc>
                  <a:spcPts val="1000"/>
                </a:lnSpc>
              </a:pPr>
              <a:r>
                <a:rPr lang="en-US" altLang="zh-CN" sz="1000" dirty="0" err="1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AAI</a:t>
              </a:r>
              <a:r>
                <a:rPr lang="en-US" altLang="zh-CN" sz="1000" dirty="0" err="1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(40μM)</a:t>
              </a: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 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r"/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pEGFP-C1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endParaRPr>
            </a:p>
            <a:p>
              <a:pPr algn="r"/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pEGFP-C1/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endParaRPr>
            </a:p>
            <a:p>
              <a:pPr algn="r"/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PSTPIP2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endParaRPr>
            </a:p>
          </p:txBody>
        </p:sp>
      </p:grpSp>
      <p:sp>
        <p:nvSpPr>
          <p:cNvPr id="121" name="文本框 120"/>
          <p:cNvSpPr txBox="1"/>
          <p:nvPr>
            <p:custDataLst>
              <p:tags r:id="rId22"/>
            </p:custDataLst>
          </p:nvPr>
        </p:nvSpPr>
        <p:spPr>
          <a:xfrm>
            <a:off x="9488170" y="1591945"/>
            <a:ext cx="658495" cy="245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r"/>
            <a:r>
              <a:rPr lang="en-US" altLang="zh-CN" sz="1000" dirty="0"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(65KDa)</a:t>
            </a:r>
            <a:endParaRPr lang="en-US" altLang="zh-CN" sz="1000" dirty="0">
              <a:uFillTx/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13" name="文本框 12"/>
          <p:cNvSpPr txBox="1"/>
          <p:nvPr>
            <p:custDataLst>
              <p:tags r:id="rId23"/>
            </p:custDataLst>
          </p:nvPr>
        </p:nvSpPr>
        <p:spPr>
          <a:xfrm>
            <a:off x="7863840" y="1591945"/>
            <a:ext cx="801370" cy="245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r"/>
            <a:r>
              <a:rPr lang="en-US" altLang="zh-CN" sz="1000" dirty="0"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P65</a:t>
            </a:r>
            <a:endParaRPr lang="en-US" altLang="zh-CN" sz="1000" dirty="0">
              <a:uFillTx/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111" name="文本框 110"/>
          <p:cNvSpPr txBox="1"/>
          <p:nvPr>
            <p:custDataLst>
              <p:tags r:id="rId24"/>
            </p:custDataLst>
          </p:nvPr>
        </p:nvSpPr>
        <p:spPr>
          <a:xfrm>
            <a:off x="1565910" y="1957070"/>
            <a:ext cx="78422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en-US" altLang="zh-CN" sz="1000">
                <a:latin typeface="Arial" panose="020B0604020202020204" pitchFamily="34" charset="0"/>
                <a:cs typeface="Arial" panose="020B0604020202020204" pitchFamily="34" charset="0"/>
              </a:rPr>
              <a:t>HistoneH3</a:t>
            </a:r>
            <a:endParaRPr lang="en-US" altLang="zh-CN" sz="1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7" name="文本框 126"/>
          <p:cNvSpPr txBox="1"/>
          <p:nvPr>
            <p:custDataLst>
              <p:tags r:id="rId25"/>
            </p:custDataLst>
          </p:nvPr>
        </p:nvSpPr>
        <p:spPr>
          <a:xfrm>
            <a:off x="3587750" y="1957070"/>
            <a:ext cx="619760" cy="245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r"/>
            <a:r>
              <a:rPr lang="en-US" altLang="zh-CN" sz="1000" dirty="0"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(15KDa)</a:t>
            </a:r>
            <a:endParaRPr lang="en-US" altLang="zh-CN" sz="1000" dirty="0">
              <a:uFillTx/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26" name="文本框 25"/>
          <p:cNvSpPr txBox="1"/>
          <p:nvPr>
            <p:custDataLst>
              <p:tags r:id="rId26"/>
            </p:custDataLst>
          </p:nvPr>
        </p:nvSpPr>
        <p:spPr>
          <a:xfrm>
            <a:off x="2053590" y="5807075"/>
            <a:ext cx="7321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（</a:t>
            </a:r>
            <a:r>
              <a:rPr lang="en-US" altLang="zh-CN"/>
              <a:t>J</a:t>
            </a:r>
            <a:r>
              <a:rPr lang="zh-CN" altLang="en-US"/>
              <a:t>）</a:t>
            </a:r>
            <a:endParaRPr lang="zh-CN" altLang="en-US"/>
          </a:p>
        </p:txBody>
      </p:sp>
      <p:sp>
        <p:nvSpPr>
          <p:cNvPr id="27" name="文本框 26"/>
          <p:cNvSpPr txBox="1"/>
          <p:nvPr>
            <p:custDataLst>
              <p:tags r:id="rId27"/>
            </p:custDataLst>
          </p:nvPr>
        </p:nvSpPr>
        <p:spPr>
          <a:xfrm>
            <a:off x="8719185" y="5807075"/>
            <a:ext cx="7321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（</a:t>
            </a:r>
            <a:r>
              <a:rPr lang="en-US" altLang="zh-CN"/>
              <a:t>K</a:t>
            </a:r>
            <a:r>
              <a:rPr lang="zh-CN" altLang="en-US"/>
              <a:t>）</a:t>
            </a:r>
            <a:endParaRPr lang="zh-CN" altLang="en-US"/>
          </a:p>
        </p:txBody>
      </p:sp>
    </p:spTree>
    <p:custDataLst>
      <p:tags r:id="rId28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文本框 84"/>
          <p:cNvSpPr txBox="1"/>
          <p:nvPr>
            <p:custDataLst>
              <p:tags r:id="rId1"/>
            </p:custDataLst>
          </p:nvPr>
        </p:nvSpPr>
        <p:spPr>
          <a:xfrm>
            <a:off x="445135" y="285115"/>
            <a:ext cx="22421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0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Western blot analyzed in Figure 8C</a:t>
            </a:r>
            <a:endParaRPr lang="en-US" altLang="zh-CN" sz="1000" b="1" dirty="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4" name="图片 3" descr="actin3 nc,p-cyt,nuc 2022-10-15 01h55m32s(Chemiluminescence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79780"/>
            <a:ext cx="6477000" cy="51816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图片 4" descr="h3-2 nc+m,p+m 2022-08-12 22h15m30s(Chemiluminescence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0" y="773430"/>
            <a:ext cx="6477000" cy="5187950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18" name="组合 17"/>
          <p:cNvGrpSpPr/>
          <p:nvPr/>
        </p:nvGrpSpPr>
        <p:grpSpPr>
          <a:xfrm>
            <a:off x="1978660" y="816610"/>
            <a:ext cx="1586865" cy="252730"/>
            <a:chOff x="6072" y="-2457"/>
            <a:chExt cx="2499" cy="398"/>
          </a:xfrm>
        </p:grpSpPr>
        <p:cxnSp>
          <p:nvCxnSpPr>
            <p:cNvPr id="14" name="直接连接符 13"/>
            <p:cNvCxnSpPr/>
            <p:nvPr>
              <p:custDataLst>
                <p:tags r:id="rId4"/>
              </p:custDataLst>
            </p:nvPr>
          </p:nvCxnSpPr>
          <p:spPr>
            <a:xfrm>
              <a:off x="6072" y="-2067"/>
              <a:ext cx="1137" cy="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>
              <p:custDataLst>
                <p:tags r:id="rId5"/>
              </p:custDataLst>
            </p:nvPr>
          </p:nvCxnSpPr>
          <p:spPr>
            <a:xfrm>
              <a:off x="7247" y="-2071"/>
              <a:ext cx="1137" cy="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6" name="文本框 15"/>
            <p:cNvSpPr txBox="1"/>
            <p:nvPr>
              <p:custDataLst>
                <p:tags r:id="rId6"/>
              </p:custDataLst>
            </p:nvPr>
          </p:nvSpPr>
          <p:spPr>
            <a:xfrm>
              <a:off x="6145" y="-2457"/>
              <a:ext cx="125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000">
                  <a:latin typeface="Arial" panose="020B0604020202020204" pitchFamily="34" charset="0"/>
                  <a:cs typeface="Arial" panose="020B0604020202020204" pitchFamily="34" charset="0"/>
                </a:rPr>
                <a:t>Cytoplasm</a:t>
              </a:r>
              <a:endParaRPr lang="en-US" altLang="zh-CN" sz="1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文本框 16"/>
            <p:cNvSpPr txBox="1"/>
            <p:nvPr>
              <p:custDataLst>
                <p:tags r:id="rId7"/>
              </p:custDataLst>
            </p:nvPr>
          </p:nvSpPr>
          <p:spPr>
            <a:xfrm>
              <a:off x="7317" y="-2445"/>
              <a:ext cx="125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000">
                  <a:latin typeface="Arial" panose="020B0604020202020204" pitchFamily="34" charset="0"/>
                  <a:cs typeface="Arial" panose="020B0604020202020204" pitchFamily="34" charset="0"/>
                </a:rPr>
                <a:t>Nucleus</a:t>
              </a:r>
              <a:endParaRPr lang="en-US" altLang="zh-CN" sz="1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059420" y="1241425"/>
            <a:ext cx="1586865" cy="252730"/>
            <a:chOff x="6072" y="-2457"/>
            <a:chExt cx="2499" cy="398"/>
          </a:xfrm>
        </p:grpSpPr>
        <p:cxnSp>
          <p:nvCxnSpPr>
            <p:cNvPr id="7" name="直接连接符 6"/>
            <p:cNvCxnSpPr/>
            <p:nvPr>
              <p:custDataLst>
                <p:tags r:id="rId8"/>
              </p:custDataLst>
            </p:nvPr>
          </p:nvCxnSpPr>
          <p:spPr>
            <a:xfrm>
              <a:off x="6072" y="-2067"/>
              <a:ext cx="1137" cy="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>
              <p:custDataLst>
                <p:tags r:id="rId9"/>
              </p:custDataLst>
            </p:nvPr>
          </p:nvCxnSpPr>
          <p:spPr>
            <a:xfrm>
              <a:off x="7247" y="-2071"/>
              <a:ext cx="1137" cy="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9" name="文本框 8"/>
            <p:cNvSpPr txBox="1"/>
            <p:nvPr>
              <p:custDataLst>
                <p:tags r:id="rId10"/>
              </p:custDataLst>
            </p:nvPr>
          </p:nvSpPr>
          <p:spPr>
            <a:xfrm>
              <a:off x="6145" y="-2457"/>
              <a:ext cx="125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000">
                  <a:latin typeface="Arial" panose="020B0604020202020204" pitchFamily="34" charset="0"/>
                  <a:cs typeface="Arial" panose="020B0604020202020204" pitchFamily="34" charset="0"/>
                </a:rPr>
                <a:t>Cytoplasm</a:t>
              </a:r>
              <a:endParaRPr lang="en-US" altLang="zh-CN" sz="1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文本框 9"/>
            <p:cNvSpPr txBox="1"/>
            <p:nvPr>
              <p:custDataLst>
                <p:tags r:id="rId11"/>
              </p:custDataLst>
            </p:nvPr>
          </p:nvSpPr>
          <p:spPr>
            <a:xfrm>
              <a:off x="7317" y="-2445"/>
              <a:ext cx="125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000">
                  <a:latin typeface="Arial" panose="020B0604020202020204" pitchFamily="34" charset="0"/>
                  <a:cs typeface="Arial" panose="020B0604020202020204" pitchFamily="34" charset="0"/>
                </a:rPr>
                <a:t>Nucleus</a:t>
              </a:r>
              <a:endParaRPr lang="en-US" altLang="zh-CN" sz="1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535430" y="1909445"/>
            <a:ext cx="1664970" cy="703580"/>
            <a:chOff x="7093" y="-243"/>
            <a:chExt cx="2622" cy="1108"/>
          </a:xfrm>
        </p:grpSpPr>
        <p:sp>
          <p:nvSpPr>
            <p:cNvPr id="241" name="文本框 14"/>
            <p:cNvSpPr txBox="1"/>
            <p:nvPr>
              <p:custDataLst>
                <p:tags r:id="rId12"/>
              </p:custDataLst>
            </p:nvPr>
          </p:nvSpPr>
          <p:spPr>
            <a:xfrm>
              <a:off x="8295" y="-243"/>
              <a:ext cx="379" cy="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 fontAlgn="auto">
                <a:lnSpc>
                  <a:spcPct val="100000"/>
                </a:lnSpc>
              </a:pP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++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fontAlgn="auto">
                <a:lnSpc>
                  <a:spcPct val="100000"/>
                </a:lnSpc>
              </a:pP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2" name="文本框 14"/>
            <p:cNvSpPr txBox="1"/>
            <p:nvPr>
              <p:custDataLst>
                <p:tags r:id="rId13"/>
              </p:custDataLst>
            </p:nvPr>
          </p:nvSpPr>
          <p:spPr>
            <a:xfrm>
              <a:off x="8686" y="-243"/>
              <a:ext cx="379" cy="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 fontAlgn="auto">
                <a:lnSpc>
                  <a:spcPct val="100000"/>
                </a:lnSpc>
              </a:pP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+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fontAlgn="auto">
                <a:lnSpc>
                  <a:spcPct val="100000"/>
                </a:lnSpc>
              </a:pP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-+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7" name="文本框 14"/>
            <p:cNvSpPr txBox="1"/>
            <p:nvPr>
              <p:custDataLst>
                <p:tags r:id="rId14"/>
              </p:custDataLst>
            </p:nvPr>
          </p:nvSpPr>
          <p:spPr>
            <a:xfrm>
              <a:off x="9000" y="-243"/>
              <a:ext cx="379" cy="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 fontAlgn="auto">
                <a:lnSpc>
                  <a:spcPct val="100000"/>
                </a:lnSpc>
              </a:pP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++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fontAlgn="auto">
                <a:lnSpc>
                  <a:spcPct val="100000"/>
                </a:lnSpc>
              </a:pP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8" name="文本框 14"/>
            <p:cNvSpPr txBox="1"/>
            <p:nvPr>
              <p:custDataLst>
                <p:tags r:id="rId15"/>
              </p:custDataLst>
            </p:nvPr>
          </p:nvSpPr>
          <p:spPr>
            <a:xfrm>
              <a:off x="9336" y="-243"/>
              <a:ext cx="379" cy="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 fontAlgn="auto">
                <a:lnSpc>
                  <a:spcPct val="100000"/>
                </a:lnSpc>
              </a:pP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+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fontAlgn="auto">
                <a:lnSpc>
                  <a:spcPct val="100000"/>
                </a:lnSpc>
              </a:pP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-+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文本框 17"/>
            <p:cNvSpPr txBox="1"/>
            <p:nvPr>
              <p:custDataLst>
                <p:tags r:id="rId16"/>
              </p:custDataLst>
            </p:nvPr>
          </p:nvSpPr>
          <p:spPr>
            <a:xfrm>
              <a:off x="7093" y="-208"/>
              <a:ext cx="1312" cy="10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r">
                <a:lnSpc>
                  <a:spcPts val="1000"/>
                </a:lnSpc>
              </a:pPr>
              <a:r>
                <a:rPr lang="en-US" altLang="zh-CN" sz="1000" dirty="0" err="1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AAI</a:t>
              </a:r>
              <a:r>
                <a:rPr lang="en-US" altLang="zh-CN" sz="1000" dirty="0" err="1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(40μM)</a:t>
              </a: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 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r"/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pEGFP-C1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endParaRPr>
            </a:p>
            <a:p>
              <a:pPr algn="r"/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pEGFP-C1/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endParaRPr>
            </a:p>
            <a:p>
              <a:pPr algn="r"/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PSTPIP2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570470" y="2346960"/>
            <a:ext cx="1664970" cy="703580"/>
            <a:chOff x="7093" y="-243"/>
            <a:chExt cx="2622" cy="1108"/>
          </a:xfrm>
        </p:grpSpPr>
        <p:sp>
          <p:nvSpPr>
            <p:cNvPr id="12" name="文本框 14"/>
            <p:cNvSpPr txBox="1"/>
            <p:nvPr>
              <p:custDataLst>
                <p:tags r:id="rId17"/>
              </p:custDataLst>
            </p:nvPr>
          </p:nvSpPr>
          <p:spPr>
            <a:xfrm>
              <a:off x="8295" y="-243"/>
              <a:ext cx="379" cy="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 fontAlgn="auto">
                <a:lnSpc>
                  <a:spcPct val="100000"/>
                </a:lnSpc>
              </a:pP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++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fontAlgn="auto">
                <a:lnSpc>
                  <a:spcPct val="100000"/>
                </a:lnSpc>
              </a:pP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4"/>
            <p:cNvSpPr txBox="1"/>
            <p:nvPr>
              <p:custDataLst>
                <p:tags r:id="rId18"/>
              </p:custDataLst>
            </p:nvPr>
          </p:nvSpPr>
          <p:spPr>
            <a:xfrm>
              <a:off x="8686" y="-243"/>
              <a:ext cx="379" cy="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 fontAlgn="auto">
                <a:lnSpc>
                  <a:spcPct val="100000"/>
                </a:lnSpc>
              </a:pP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+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fontAlgn="auto">
                <a:lnSpc>
                  <a:spcPct val="100000"/>
                </a:lnSpc>
              </a:pP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-+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文本框 14"/>
            <p:cNvSpPr txBox="1"/>
            <p:nvPr>
              <p:custDataLst>
                <p:tags r:id="rId19"/>
              </p:custDataLst>
            </p:nvPr>
          </p:nvSpPr>
          <p:spPr>
            <a:xfrm>
              <a:off x="9000" y="-243"/>
              <a:ext cx="379" cy="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 fontAlgn="auto">
                <a:lnSpc>
                  <a:spcPct val="100000"/>
                </a:lnSpc>
              </a:pP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++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fontAlgn="auto">
                <a:lnSpc>
                  <a:spcPct val="100000"/>
                </a:lnSpc>
              </a:pP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文本框 14"/>
            <p:cNvSpPr txBox="1"/>
            <p:nvPr>
              <p:custDataLst>
                <p:tags r:id="rId20"/>
              </p:custDataLst>
            </p:nvPr>
          </p:nvSpPr>
          <p:spPr>
            <a:xfrm>
              <a:off x="9336" y="-243"/>
              <a:ext cx="379" cy="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 fontAlgn="auto">
                <a:lnSpc>
                  <a:spcPct val="100000"/>
                </a:lnSpc>
              </a:pP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+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fontAlgn="auto">
                <a:lnSpc>
                  <a:spcPct val="100000"/>
                </a:lnSpc>
              </a:pP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-+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文本框 17"/>
            <p:cNvSpPr txBox="1"/>
            <p:nvPr>
              <p:custDataLst>
                <p:tags r:id="rId21"/>
              </p:custDataLst>
            </p:nvPr>
          </p:nvSpPr>
          <p:spPr>
            <a:xfrm>
              <a:off x="7093" y="-208"/>
              <a:ext cx="1312" cy="10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r">
                <a:lnSpc>
                  <a:spcPts val="1000"/>
                </a:lnSpc>
              </a:pPr>
              <a:r>
                <a:rPr lang="en-US" altLang="zh-CN" sz="1000" dirty="0" err="1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AAI</a:t>
              </a:r>
              <a:r>
                <a:rPr lang="en-US" altLang="zh-CN" sz="1000" dirty="0" err="1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(40μM)</a:t>
              </a:r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 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r"/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pEGFP-C1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endParaRPr>
            </a:p>
            <a:p>
              <a:pPr algn="r"/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pEGFP-C1/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endParaRPr>
            </a:p>
            <a:p>
              <a:pPr algn="r"/>
              <a:r>
                <a:rPr lang="en-US" altLang="zh-CN" sz="1000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PSTPIP2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endParaRPr>
            </a:p>
          </p:txBody>
        </p:sp>
      </p:grpSp>
      <p:sp>
        <p:nvSpPr>
          <p:cNvPr id="114" name="文本框 113"/>
          <p:cNvSpPr txBox="1"/>
          <p:nvPr>
            <p:custDataLst>
              <p:tags r:id="rId22"/>
            </p:custDataLst>
          </p:nvPr>
        </p:nvSpPr>
        <p:spPr>
          <a:xfrm>
            <a:off x="1535430" y="1069340"/>
            <a:ext cx="801370" cy="245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r"/>
            <a:r>
              <a:rPr lang="en-US" altLang="zh-CN" sz="1000" dirty="0"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β-actin</a:t>
            </a:r>
            <a:endParaRPr lang="en-US" altLang="zh-CN" sz="1000" dirty="0">
              <a:uFillTx/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130" name="文本框 129"/>
          <p:cNvSpPr txBox="1"/>
          <p:nvPr>
            <p:custDataLst>
              <p:tags r:id="rId23"/>
            </p:custDataLst>
          </p:nvPr>
        </p:nvSpPr>
        <p:spPr>
          <a:xfrm>
            <a:off x="3147060" y="1118870"/>
            <a:ext cx="690880" cy="245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r"/>
            <a:r>
              <a:rPr lang="en-US" altLang="zh-CN" sz="1000" dirty="0"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(42KDa)</a:t>
            </a:r>
            <a:endParaRPr lang="en-US" altLang="zh-CN" sz="1000" dirty="0">
              <a:uFillTx/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111" name="文本框 110"/>
          <p:cNvSpPr txBox="1"/>
          <p:nvPr>
            <p:custDataLst>
              <p:tags r:id="rId24"/>
            </p:custDataLst>
          </p:nvPr>
        </p:nvSpPr>
        <p:spPr>
          <a:xfrm>
            <a:off x="7389495" y="1807845"/>
            <a:ext cx="78422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en-US" altLang="zh-CN" sz="1000">
                <a:latin typeface="Arial" panose="020B0604020202020204" pitchFamily="34" charset="0"/>
                <a:cs typeface="Arial" panose="020B0604020202020204" pitchFamily="34" charset="0"/>
              </a:rPr>
              <a:t>HistoneH3</a:t>
            </a:r>
            <a:endParaRPr lang="en-US" altLang="zh-CN" sz="1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7" name="文本框 126"/>
          <p:cNvSpPr txBox="1"/>
          <p:nvPr>
            <p:custDataLst>
              <p:tags r:id="rId25"/>
            </p:custDataLst>
          </p:nvPr>
        </p:nvSpPr>
        <p:spPr>
          <a:xfrm>
            <a:off x="9348470" y="1807845"/>
            <a:ext cx="619760" cy="245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r"/>
            <a:r>
              <a:rPr lang="en-US" altLang="zh-CN" sz="1000" dirty="0"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(15KDa)</a:t>
            </a:r>
            <a:endParaRPr lang="en-US" altLang="zh-CN" sz="1000" dirty="0">
              <a:uFillTx/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26" name="文本框 25"/>
          <p:cNvSpPr txBox="1"/>
          <p:nvPr>
            <p:custDataLst>
              <p:tags r:id="rId26"/>
            </p:custDataLst>
          </p:nvPr>
        </p:nvSpPr>
        <p:spPr>
          <a:xfrm>
            <a:off x="2053590" y="5939790"/>
            <a:ext cx="7321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（</a:t>
            </a:r>
            <a:r>
              <a:rPr lang="en-US" altLang="zh-CN"/>
              <a:t>L</a:t>
            </a:r>
            <a:r>
              <a:rPr lang="zh-CN" altLang="en-US"/>
              <a:t>）</a:t>
            </a:r>
            <a:endParaRPr lang="zh-CN" altLang="en-US"/>
          </a:p>
        </p:txBody>
      </p:sp>
      <p:sp>
        <p:nvSpPr>
          <p:cNvPr id="27" name="文本框 26"/>
          <p:cNvSpPr txBox="1"/>
          <p:nvPr>
            <p:custDataLst>
              <p:tags r:id="rId27"/>
            </p:custDataLst>
          </p:nvPr>
        </p:nvSpPr>
        <p:spPr>
          <a:xfrm>
            <a:off x="8719185" y="5939790"/>
            <a:ext cx="7321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（</a:t>
            </a:r>
            <a:r>
              <a:rPr lang="en-US" altLang="zh-CN"/>
              <a:t>M</a:t>
            </a:r>
            <a:r>
              <a:rPr lang="zh-CN" altLang="en-US"/>
              <a:t>）</a:t>
            </a:r>
            <a:endParaRPr lang="zh-CN" altLang="en-US"/>
          </a:p>
        </p:txBody>
      </p:sp>
    </p:spTree>
    <p:custDataLst>
      <p:tags r:id="rId28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文本框 106"/>
          <p:cNvSpPr txBox="1"/>
          <p:nvPr>
            <p:custDataLst>
              <p:tags r:id="rId1"/>
            </p:custDataLst>
          </p:nvPr>
        </p:nvSpPr>
        <p:spPr>
          <a:xfrm>
            <a:off x="267533" y="289417"/>
            <a:ext cx="22421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0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Western blot analyzed in Figure 8F</a:t>
            </a:r>
            <a:endParaRPr lang="en-US" altLang="zh-CN" sz="1000" b="1" dirty="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4" name="图片 3" descr="p65-3 2022-10-15 01h09m01s(Chemiluminescence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14375"/>
            <a:ext cx="6477000" cy="51816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图片 4" descr="p-p65-2 2022-10-15 00h51m53s(Chemiluminescence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0" y="714375"/>
            <a:ext cx="6477000" cy="5181600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7" name="组合 6"/>
          <p:cNvGrpSpPr/>
          <p:nvPr/>
        </p:nvGrpSpPr>
        <p:grpSpPr>
          <a:xfrm>
            <a:off x="1736090" y="1571625"/>
            <a:ext cx="1735455" cy="426720"/>
            <a:chOff x="3753" y="-172"/>
            <a:chExt cx="2733" cy="672"/>
          </a:xfrm>
        </p:grpSpPr>
        <p:sp>
          <p:nvSpPr>
            <p:cNvPr id="119" name="文本框 118"/>
            <p:cNvSpPr txBox="1"/>
            <p:nvPr>
              <p:custDataLst>
                <p:tags r:id="rId4"/>
              </p:custDataLst>
            </p:nvPr>
          </p:nvSpPr>
          <p:spPr>
            <a:xfrm>
              <a:off x="5625" y="-128"/>
              <a:ext cx="485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1000"/>
                <a:t>+</a:t>
              </a:r>
              <a:endParaRPr lang="en-US" altLang="zh-CN" sz="1000"/>
            </a:p>
            <a:p>
              <a:pPr algn="ctr"/>
              <a:r>
                <a:rPr lang="en-US" altLang="zh-CN" sz="1000"/>
                <a:t>-</a:t>
              </a:r>
              <a:endParaRPr lang="en-US" altLang="zh-CN" sz="1000"/>
            </a:p>
          </p:txBody>
        </p:sp>
        <p:sp>
          <p:nvSpPr>
            <p:cNvPr id="126" name="文本框 125"/>
            <p:cNvSpPr txBox="1"/>
            <p:nvPr>
              <p:custDataLst>
                <p:tags r:id="rId5"/>
              </p:custDataLst>
            </p:nvPr>
          </p:nvSpPr>
          <p:spPr>
            <a:xfrm>
              <a:off x="5924" y="-139"/>
              <a:ext cx="563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1000"/>
                <a:t>+</a:t>
              </a:r>
              <a:endParaRPr lang="en-US" altLang="zh-CN" sz="1000"/>
            </a:p>
            <a:p>
              <a:pPr algn="ctr"/>
              <a:r>
                <a:rPr lang="en-US" altLang="zh-CN" sz="1000"/>
                <a:t>+</a:t>
              </a:r>
              <a:endParaRPr lang="en-US" altLang="zh-CN" sz="1000"/>
            </a:p>
          </p:txBody>
        </p:sp>
        <p:sp>
          <p:nvSpPr>
            <p:cNvPr id="128" name="文本框 127"/>
            <p:cNvSpPr txBox="1"/>
            <p:nvPr>
              <p:custDataLst>
                <p:tags r:id="rId6"/>
              </p:custDataLst>
            </p:nvPr>
          </p:nvSpPr>
          <p:spPr>
            <a:xfrm>
              <a:off x="5376" y="-150"/>
              <a:ext cx="355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1000"/>
                <a:t>-</a:t>
              </a:r>
              <a:endParaRPr lang="en-US" altLang="zh-CN" sz="1000"/>
            </a:p>
            <a:p>
              <a:pPr algn="ctr"/>
              <a:r>
                <a:rPr lang="en-US" altLang="zh-CN" sz="1000"/>
                <a:t>+</a:t>
              </a:r>
              <a:endParaRPr lang="en-US" altLang="zh-CN" sz="1000"/>
            </a:p>
          </p:txBody>
        </p:sp>
        <p:sp>
          <p:nvSpPr>
            <p:cNvPr id="129" name="文本框 128"/>
            <p:cNvSpPr txBox="1"/>
            <p:nvPr>
              <p:custDataLst>
                <p:tags r:id="rId7"/>
              </p:custDataLst>
            </p:nvPr>
          </p:nvSpPr>
          <p:spPr>
            <a:xfrm>
              <a:off x="4938" y="-172"/>
              <a:ext cx="665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1000"/>
                <a:t>-</a:t>
              </a:r>
              <a:endParaRPr lang="en-US" altLang="zh-CN" sz="1000"/>
            </a:p>
            <a:p>
              <a:pPr algn="ctr"/>
              <a:r>
                <a:rPr lang="en-US" altLang="zh-CN" sz="1000"/>
                <a:t>-</a:t>
              </a:r>
              <a:endParaRPr lang="en-US" altLang="zh-CN" sz="1000"/>
            </a:p>
          </p:txBody>
        </p:sp>
        <p:sp>
          <p:nvSpPr>
            <p:cNvPr id="133" name="文本框 132"/>
            <p:cNvSpPr txBox="1"/>
            <p:nvPr>
              <p:custDataLst>
                <p:tags r:id="rId8"/>
              </p:custDataLst>
            </p:nvPr>
          </p:nvSpPr>
          <p:spPr>
            <a:xfrm>
              <a:off x="3753" y="-101"/>
              <a:ext cx="1560" cy="58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r">
                <a:lnSpc>
                  <a:spcPts val="1000"/>
                </a:lnSpc>
              </a:pPr>
              <a:r>
                <a:rPr lang="en-US" altLang="zh-CN" sz="1000" dirty="0" err="1">
                  <a:uFillTx/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AAI(40μM)</a:t>
              </a:r>
              <a:r>
                <a:rPr lang="en-US" altLang="zh-CN" sz="1000" dirty="0">
                  <a:uFillTx/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 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r"/>
              <a:r>
                <a:rPr lang="en-US" altLang="zh-CN" sz="1000" dirty="0">
                  <a:uFillTx/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PDTC(</a:t>
              </a:r>
              <a:r>
                <a:rPr lang="en-US" altLang="zh-CN" sz="1000" dirty="0" err="1">
                  <a:uFillTx/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25μM</a:t>
              </a:r>
              <a:r>
                <a:rPr lang="en-US" altLang="zh-CN" sz="1000" dirty="0">
                  <a:uFillTx/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)</a:t>
              </a:r>
              <a:endParaRPr lang="en-US" altLang="zh-CN" sz="1000" dirty="0"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675245" y="1712595"/>
            <a:ext cx="1735455" cy="426720"/>
            <a:chOff x="3753" y="-172"/>
            <a:chExt cx="2733" cy="672"/>
          </a:xfrm>
        </p:grpSpPr>
        <p:sp>
          <p:nvSpPr>
            <p:cNvPr id="9" name="文本框 8"/>
            <p:cNvSpPr txBox="1"/>
            <p:nvPr>
              <p:custDataLst>
                <p:tags r:id="rId9"/>
              </p:custDataLst>
            </p:nvPr>
          </p:nvSpPr>
          <p:spPr>
            <a:xfrm>
              <a:off x="5625" y="-128"/>
              <a:ext cx="485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1000"/>
                <a:t>+</a:t>
              </a:r>
              <a:endParaRPr lang="en-US" altLang="zh-CN" sz="1000"/>
            </a:p>
            <a:p>
              <a:pPr algn="ctr"/>
              <a:r>
                <a:rPr lang="en-US" altLang="zh-CN" sz="1000"/>
                <a:t>-</a:t>
              </a:r>
              <a:endParaRPr lang="en-US" altLang="zh-CN" sz="1000"/>
            </a:p>
          </p:txBody>
        </p:sp>
        <p:sp>
          <p:nvSpPr>
            <p:cNvPr id="10" name="文本框 9"/>
            <p:cNvSpPr txBox="1"/>
            <p:nvPr>
              <p:custDataLst>
                <p:tags r:id="rId10"/>
              </p:custDataLst>
            </p:nvPr>
          </p:nvSpPr>
          <p:spPr>
            <a:xfrm>
              <a:off x="5924" y="-139"/>
              <a:ext cx="563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1000"/>
                <a:t>+</a:t>
              </a:r>
              <a:endParaRPr lang="en-US" altLang="zh-CN" sz="1000"/>
            </a:p>
            <a:p>
              <a:pPr algn="ctr"/>
              <a:r>
                <a:rPr lang="en-US" altLang="zh-CN" sz="1000"/>
                <a:t>+</a:t>
              </a:r>
              <a:endParaRPr lang="en-US" altLang="zh-CN" sz="1000"/>
            </a:p>
          </p:txBody>
        </p:sp>
        <p:sp>
          <p:nvSpPr>
            <p:cNvPr id="11" name="文本框 10"/>
            <p:cNvSpPr txBox="1"/>
            <p:nvPr>
              <p:custDataLst>
                <p:tags r:id="rId11"/>
              </p:custDataLst>
            </p:nvPr>
          </p:nvSpPr>
          <p:spPr>
            <a:xfrm>
              <a:off x="5376" y="-150"/>
              <a:ext cx="355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1000"/>
                <a:t>-</a:t>
              </a:r>
              <a:endParaRPr lang="en-US" altLang="zh-CN" sz="1000"/>
            </a:p>
            <a:p>
              <a:pPr algn="ctr"/>
              <a:r>
                <a:rPr lang="en-US" altLang="zh-CN" sz="1000"/>
                <a:t>+</a:t>
              </a:r>
              <a:endParaRPr lang="en-US" altLang="zh-CN" sz="1000"/>
            </a:p>
          </p:txBody>
        </p:sp>
        <p:sp>
          <p:nvSpPr>
            <p:cNvPr id="12" name="文本框 11"/>
            <p:cNvSpPr txBox="1"/>
            <p:nvPr>
              <p:custDataLst>
                <p:tags r:id="rId12"/>
              </p:custDataLst>
            </p:nvPr>
          </p:nvSpPr>
          <p:spPr>
            <a:xfrm>
              <a:off x="4938" y="-172"/>
              <a:ext cx="665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1000"/>
                <a:t>-</a:t>
              </a:r>
              <a:endParaRPr lang="en-US" altLang="zh-CN" sz="1000"/>
            </a:p>
            <a:p>
              <a:pPr algn="ctr"/>
              <a:r>
                <a:rPr lang="en-US" altLang="zh-CN" sz="1000"/>
                <a:t>-</a:t>
              </a:r>
              <a:endParaRPr lang="en-US" altLang="zh-CN" sz="1000"/>
            </a:p>
          </p:txBody>
        </p:sp>
        <p:sp>
          <p:nvSpPr>
            <p:cNvPr id="13" name="文本框 12"/>
            <p:cNvSpPr txBox="1"/>
            <p:nvPr>
              <p:custDataLst>
                <p:tags r:id="rId13"/>
              </p:custDataLst>
            </p:nvPr>
          </p:nvSpPr>
          <p:spPr>
            <a:xfrm>
              <a:off x="3753" y="-101"/>
              <a:ext cx="1560" cy="58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r">
                <a:lnSpc>
                  <a:spcPts val="1000"/>
                </a:lnSpc>
              </a:pPr>
              <a:r>
                <a:rPr lang="en-US" altLang="zh-CN" sz="1000" dirty="0" err="1">
                  <a:uFillTx/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AAI(40μM)</a:t>
              </a:r>
              <a:r>
                <a:rPr lang="en-US" altLang="zh-CN" sz="1000" dirty="0">
                  <a:uFillTx/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 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r"/>
              <a:r>
                <a:rPr lang="en-US" altLang="zh-CN" sz="1000" dirty="0">
                  <a:uFillTx/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PDTC(</a:t>
              </a:r>
              <a:r>
                <a:rPr lang="en-US" altLang="zh-CN" sz="1000" dirty="0" err="1">
                  <a:uFillTx/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25μM</a:t>
              </a:r>
              <a:r>
                <a:rPr lang="en-US" altLang="zh-CN" sz="1000" dirty="0">
                  <a:uFillTx/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)</a:t>
              </a:r>
              <a:endParaRPr lang="en-US" altLang="zh-CN" sz="1000" dirty="0"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endParaRPr>
            </a:p>
          </p:txBody>
        </p:sp>
      </p:grpSp>
      <p:sp>
        <p:nvSpPr>
          <p:cNvPr id="14" name="文本框 13"/>
          <p:cNvSpPr txBox="1"/>
          <p:nvPr>
            <p:custDataLst>
              <p:tags r:id="rId14"/>
            </p:custDataLst>
          </p:nvPr>
        </p:nvSpPr>
        <p:spPr>
          <a:xfrm>
            <a:off x="7631430" y="1228090"/>
            <a:ext cx="583565" cy="245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r"/>
            <a:r>
              <a:rPr lang="en-US" altLang="zh-CN" sz="1000" i="1" dirty="0"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p</a:t>
            </a:r>
            <a:r>
              <a:rPr lang="en-US" altLang="zh-CN" sz="1000" dirty="0"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-P65</a:t>
            </a:r>
            <a:endParaRPr lang="zh-CN" altLang="en-US" sz="1000" dirty="0">
              <a:uFillTx/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16" name="文本框 15"/>
          <p:cNvSpPr txBox="1"/>
          <p:nvPr>
            <p:custDataLst>
              <p:tags r:id="rId15"/>
            </p:custDataLst>
          </p:nvPr>
        </p:nvSpPr>
        <p:spPr>
          <a:xfrm>
            <a:off x="9369425" y="1171575"/>
            <a:ext cx="601345" cy="245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r"/>
            <a:r>
              <a:rPr lang="en-US" altLang="zh-CN" sz="1000" dirty="0"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65KDa</a:t>
            </a:r>
            <a:endParaRPr lang="en-US" altLang="zh-CN" sz="1000" dirty="0">
              <a:uFillTx/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18" name="文本框 17"/>
          <p:cNvSpPr txBox="1"/>
          <p:nvPr>
            <p:custDataLst>
              <p:tags r:id="rId16"/>
            </p:custDataLst>
          </p:nvPr>
        </p:nvSpPr>
        <p:spPr>
          <a:xfrm>
            <a:off x="1925955" y="1171575"/>
            <a:ext cx="514350" cy="245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r"/>
            <a:r>
              <a:rPr lang="en-US" altLang="zh-CN" sz="1000" dirty="0"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P65</a:t>
            </a:r>
            <a:endParaRPr lang="en-US" altLang="zh-CN" sz="1000" dirty="0">
              <a:uFillTx/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19" name="文本框 18"/>
          <p:cNvSpPr txBox="1"/>
          <p:nvPr>
            <p:custDataLst>
              <p:tags r:id="rId17"/>
            </p:custDataLst>
          </p:nvPr>
        </p:nvSpPr>
        <p:spPr>
          <a:xfrm>
            <a:off x="3472180" y="1171575"/>
            <a:ext cx="601345" cy="245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r"/>
            <a:r>
              <a:rPr lang="en-US" altLang="zh-CN" sz="1000" dirty="0"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65KDa</a:t>
            </a:r>
            <a:endParaRPr lang="en-US" altLang="zh-CN" sz="1000" dirty="0">
              <a:uFillTx/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229485" y="5895975"/>
            <a:ext cx="5372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(N)</a:t>
            </a:r>
            <a:endParaRPr lang="en-US" altLang="zh-CN"/>
          </a:p>
        </p:txBody>
      </p:sp>
      <p:sp>
        <p:nvSpPr>
          <p:cNvPr id="25" name="文本框 24"/>
          <p:cNvSpPr txBox="1"/>
          <p:nvPr>
            <p:custDataLst>
              <p:tags r:id="rId18"/>
            </p:custDataLst>
          </p:nvPr>
        </p:nvSpPr>
        <p:spPr>
          <a:xfrm>
            <a:off x="8749665" y="5895975"/>
            <a:ext cx="5372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(O)</a:t>
            </a:r>
            <a:endParaRPr lang="en-US" altLang="zh-CN"/>
          </a:p>
        </p:txBody>
      </p:sp>
    </p:spTree>
    <p:custDataLst>
      <p:tags r:id="rId19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文本框 106"/>
          <p:cNvSpPr txBox="1"/>
          <p:nvPr>
            <p:custDataLst>
              <p:tags r:id="rId1"/>
            </p:custDataLst>
          </p:nvPr>
        </p:nvSpPr>
        <p:spPr>
          <a:xfrm>
            <a:off x="267533" y="289417"/>
            <a:ext cx="22421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0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Western blot analyzed in Figure 8F</a:t>
            </a:r>
            <a:endParaRPr lang="en-US" altLang="zh-CN" sz="1000" b="1" dirty="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2" name="图片 1" descr="Ikb-a 3 2022-10-15 01h25m56s(Chemiluminescence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38200"/>
            <a:ext cx="6477000" cy="51816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" name="图片 2" descr="p-ikba-3 2022-10-15 01h43m40s(Chemiluminescence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0" y="838200"/>
            <a:ext cx="6477000" cy="5181600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7" name="组合 6"/>
          <p:cNvGrpSpPr/>
          <p:nvPr/>
        </p:nvGrpSpPr>
        <p:grpSpPr>
          <a:xfrm>
            <a:off x="1833880" y="1844040"/>
            <a:ext cx="1735455" cy="426720"/>
            <a:chOff x="3753" y="-172"/>
            <a:chExt cx="2733" cy="672"/>
          </a:xfrm>
        </p:grpSpPr>
        <p:sp>
          <p:nvSpPr>
            <p:cNvPr id="119" name="文本框 118"/>
            <p:cNvSpPr txBox="1"/>
            <p:nvPr>
              <p:custDataLst>
                <p:tags r:id="rId4"/>
              </p:custDataLst>
            </p:nvPr>
          </p:nvSpPr>
          <p:spPr>
            <a:xfrm>
              <a:off x="5625" y="-128"/>
              <a:ext cx="485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1000"/>
                <a:t>+</a:t>
              </a:r>
              <a:endParaRPr lang="en-US" altLang="zh-CN" sz="1000"/>
            </a:p>
            <a:p>
              <a:pPr algn="ctr"/>
              <a:r>
                <a:rPr lang="en-US" altLang="zh-CN" sz="1000"/>
                <a:t>-</a:t>
              </a:r>
              <a:endParaRPr lang="en-US" altLang="zh-CN" sz="1000"/>
            </a:p>
          </p:txBody>
        </p:sp>
        <p:sp>
          <p:nvSpPr>
            <p:cNvPr id="126" name="文本框 125"/>
            <p:cNvSpPr txBox="1"/>
            <p:nvPr>
              <p:custDataLst>
                <p:tags r:id="rId5"/>
              </p:custDataLst>
            </p:nvPr>
          </p:nvSpPr>
          <p:spPr>
            <a:xfrm>
              <a:off x="5924" y="-139"/>
              <a:ext cx="563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1000"/>
                <a:t>+</a:t>
              </a:r>
              <a:endParaRPr lang="en-US" altLang="zh-CN" sz="1000"/>
            </a:p>
            <a:p>
              <a:pPr algn="ctr"/>
              <a:r>
                <a:rPr lang="en-US" altLang="zh-CN" sz="1000"/>
                <a:t>+</a:t>
              </a:r>
              <a:endParaRPr lang="en-US" altLang="zh-CN" sz="1000"/>
            </a:p>
          </p:txBody>
        </p:sp>
        <p:sp>
          <p:nvSpPr>
            <p:cNvPr id="128" name="文本框 127"/>
            <p:cNvSpPr txBox="1"/>
            <p:nvPr>
              <p:custDataLst>
                <p:tags r:id="rId6"/>
              </p:custDataLst>
            </p:nvPr>
          </p:nvSpPr>
          <p:spPr>
            <a:xfrm>
              <a:off x="5376" y="-150"/>
              <a:ext cx="355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1000"/>
                <a:t>-</a:t>
              </a:r>
              <a:endParaRPr lang="en-US" altLang="zh-CN" sz="1000"/>
            </a:p>
            <a:p>
              <a:pPr algn="ctr"/>
              <a:r>
                <a:rPr lang="en-US" altLang="zh-CN" sz="1000"/>
                <a:t>+</a:t>
              </a:r>
              <a:endParaRPr lang="en-US" altLang="zh-CN" sz="1000"/>
            </a:p>
          </p:txBody>
        </p:sp>
        <p:sp>
          <p:nvSpPr>
            <p:cNvPr id="129" name="文本框 128"/>
            <p:cNvSpPr txBox="1"/>
            <p:nvPr>
              <p:custDataLst>
                <p:tags r:id="rId7"/>
              </p:custDataLst>
            </p:nvPr>
          </p:nvSpPr>
          <p:spPr>
            <a:xfrm>
              <a:off x="4938" y="-172"/>
              <a:ext cx="665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1000"/>
                <a:t>-</a:t>
              </a:r>
              <a:endParaRPr lang="en-US" altLang="zh-CN" sz="1000"/>
            </a:p>
            <a:p>
              <a:pPr algn="ctr"/>
              <a:r>
                <a:rPr lang="en-US" altLang="zh-CN" sz="1000"/>
                <a:t>-</a:t>
              </a:r>
              <a:endParaRPr lang="en-US" altLang="zh-CN" sz="1000"/>
            </a:p>
          </p:txBody>
        </p:sp>
        <p:sp>
          <p:nvSpPr>
            <p:cNvPr id="133" name="文本框 132"/>
            <p:cNvSpPr txBox="1"/>
            <p:nvPr>
              <p:custDataLst>
                <p:tags r:id="rId8"/>
              </p:custDataLst>
            </p:nvPr>
          </p:nvSpPr>
          <p:spPr>
            <a:xfrm>
              <a:off x="3753" y="-101"/>
              <a:ext cx="1560" cy="58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r">
                <a:lnSpc>
                  <a:spcPts val="1000"/>
                </a:lnSpc>
              </a:pPr>
              <a:r>
                <a:rPr lang="en-US" altLang="zh-CN" sz="1000" dirty="0" err="1">
                  <a:uFillTx/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AAI(40μM)</a:t>
              </a:r>
              <a:r>
                <a:rPr lang="en-US" altLang="zh-CN" sz="1000" dirty="0">
                  <a:uFillTx/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 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r"/>
              <a:r>
                <a:rPr lang="en-US" altLang="zh-CN" sz="1000" dirty="0">
                  <a:uFillTx/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PDTC(</a:t>
              </a:r>
              <a:r>
                <a:rPr lang="en-US" altLang="zh-CN" sz="1000" dirty="0" err="1">
                  <a:uFillTx/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25μM</a:t>
              </a:r>
              <a:r>
                <a:rPr lang="en-US" altLang="zh-CN" sz="1000" dirty="0">
                  <a:uFillTx/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)</a:t>
              </a:r>
              <a:endParaRPr lang="en-US" altLang="zh-CN" sz="1000" dirty="0"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430135" y="2019300"/>
            <a:ext cx="1735455" cy="426720"/>
            <a:chOff x="3753" y="-172"/>
            <a:chExt cx="2733" cy="672"/>
          </a:xfrm>
        </p:grpSpPr>
        <p:sp>
          <p:nvSpPr>
            <p:cNvPr id="8" name="文本框 7"/>
            <p:cNvSpPr txBox="1"/>
            <p:nvPr>
              <p:custDataLst>
                <p:tags r:id="rId9"/>
              </p:custDataLst>
            </p:nvPr>
          </p:nvSpPr>
          <p:spPr>
            <a:xfrm>
              <a:off x="5625" y="-128"/>
              <a:ext cx="485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1000"/>
                <a:t>+</a:t>
              </a:r>
              <a:endParaRPr lang="en-US" altLang="zh-CN" sz="1000"/>
            </a:p>
            <a:p>
              <a:pPr algn="ctr"/>
              <a:r>
                <a:rPr lang="en-US" altLang="zh-CN" sz="1000"/>
                <a:t>-</a:t>
              </a:r>
              <a:endParaRPr lang="en-US" altLang="zh-CN" sz="1000"/>
            </a:p>
          </p:txBody>
        </p:sp>
        <p:sp>
          <p:nvSpPr>
            <p:cNvPr id="9" name="文本框 8"/>
            <p:cNvSpPr txBox="1"/>
            <p:nvPr>
              <p:custDataLst>
                <p:tags r:id="rId10"/>
              </p:custDataLst>
            </p:nvPr>
          </p:nvSpPr>
          <p:spPr>
            <a:xfrm>
              <a:off x="5924" y="-139"/>
              <a:ext cx="563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1000"/>
                <a:t>+</a:t>
              </a:r>
              <a:endParaRPr lang="en-US" altLang="zh-CN" sz="1000"/>
            </a:p>
            <a:p>
              <a:pPr algn="ctr"/>
              <a:r>
                <a:rPr lang="en-US" altLang="zh-CN" sz="1000"/>
                <a:t>+</a:t>
              </a:r>
              <a:endParaRPr lang="en-US" altLang="zh-CN" sz="1000"/>
            </a:p>
          </p:txBody>
        </p:sp>
        <p:sp>
          <p:nvSpPr>
            <p:cNvPr id="10" name="文本框 9"/>
            <p:cNvSpPr txBox="1"/>
            <p:nvPr>
              <p:custDataLst>
                <p:tags r:id="rId11"/>
              </p:custDataLst>
            </p:nvPr>
          </p:nvSpPr>
          <p:spPr>
            <a:xfrm>
              <a:off x="5376" y="-150"/>
              <a:ext cx="355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1000"/>
                <a:t>-</a:t>
              </a:r>
              <a:endParaRPr lang="en-US" altLang="zh-CN" sz="1000"/>
            </a:p>
            <a:p>
              <a:pPr algn="ctr"/>
              <a:r>
                <a:rPr lang="en-US" altLang="zh-CN" sz="1000"/>
                <a:t>+</a:t>
              </a:r>
              <a:endParaRPr lang="en-US" altLang="zh-CN" sz="1000"/>
            </a:p>
          </p:txBody>
        </p:sp>
        <p:sp>
          <p:nvSpPr>
            <p:cNvPr id="11" name="文本框 10"/>
            <p:cNvSpPr txBox="1"/>
            <p:nvPr>
              <p:custDataLst>
                <p:tags r:id="rId12"/>
              </p:custDataLst>
            </p:nvPr>
          </p:nvSpPr>
          <p:spPr>
            <a:xfrm>
              <a:off x="4938" y="-172"/>
              <a:ext cx="665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1000"/>
                <a:t>-</a:t>
              </a:r>
              <a:endParaRPr lang="en-US" altLang="zh-CN" sz="1000"/>
            </a:p>
            <a:p>
              <a:pPr algn="ctr"/>
              <a:r>
                <a:rPr lang="en-US" altLang="zh-CN" sz="1000"/>
                <a:t>-</a:t>
              </a:r>
              <a:endParaRPr lang="en-US" altLang="zh-CN" sz="1000"/>
            </a:p>
          </p:txBody>
        </p:sp>
        <p:sp>
          <p:nvSpPr>
            <p:cNvPr id="12" name="文本框 11"/>
            <p:cNvSpPr txBox="1"/>
            <p:nvPr>
              <p:custDataLst>
                <p:tags r:id="rId13"/>
              </p:custDataLst>
            </p:nvPr>
          </p:nvSpPr>
          <p:spPr>
            <a:xfrm>
              <a:off x="3753" y="-101"/>
              <a:ext cx="1560" cy="58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r">
                <a:lnSpc>
                  <a:spcPts val="1000"/>
                </a:lnSpc>
              </a:pPr>
              <a:r>
                <a:rPr lang="en-US" altLang="zh-CN" sz="1000" dirty="0" err="1">
                  <a:uFillTx/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AAI(40μM)</a:t>
              </a:r>
              <a:r>
                <a:rPr lang="en-US" altLang="zh-CN" sz="1000" dirty="0">
                  <a:uFillTx/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 </a:t>
              </a:r>
              <a:endParaRPr lang="en-US" altLang="zh-CN" sz="10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r"/>
              <a:r>
                <a:rPr lang="en-US" altLang="zh-CN" sz="1000" dirty="0">
                  <a:uFillTx/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PDTC(</a:t>
              </a:r>
              <a:r>
                <a:rPr lang="en-US" altLang="zh-CN" sz="1000" dirty="0" err="1">
                  <a:uFillTx/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25μM</a:t>
              </a:r>
              <a:r>
                <a:rPr lang="en-US" altLang="zh-CN" sz="1000" dirty="0">
                  <a:uFillTx/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)</a:t>
              </a:r>
              <a:endParaRPr lang="en-US" altLang="zh-CN" sz="1000" dirty="0"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endParaRPr>
            </a:p>
          </p:txBody>
        </p:sp>
      </p:grpSp>
      <p:sp>
        <p:nvSpPr>
          <p:cNvPr id="20" name="文本框 19"/>
          <p:cNvSpPr txBox="1"/>
          <p:nvPr>
            <p:custDataLst>
              <p:tags r:id="rId14"/>
            </p:custDataLst>
          </p:nvPr>
        </p:nvSpPr>
        <p:spPr>
          <a:xfrm>
            <a:off x="7610475" y="1499235"/>
            <a:ext cx="572135" cy="245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r"/>
            <a:r>
              <a:rPr lang="en-US" altLang="zh-CN" sz="1000" i="1" dirty="0"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p</a:t>
            </a:r>
            <a:r>
              <a:rPr lang="en-US" altLang="zh-CN" sz="1000" dirty="0"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-IκBα</a:t>
            </a:r>
            <a:endParaRPr lang="en-US" altLang="zh-CN" sz="1000" dirty="0">
              <a:uFillTx/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21" name="文本框 20"/>
          <p:cNvSpPr txBox="1"/>
          <p:nvPr>
            <p:custDataLst>
              <p:tags r:id="rId15"/>
            </p:custDataLst>
          </p:nvPr>
        </p:nvSpPr>
        <p:spPr>
          <a:xfrm>
            <a:off x="1943735" y="1197610"/>
            <a:ext cx="514350" cy="245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r"/>
            <a:r>
              <a:rPr lang="en-US" altLang="zh-CN" sz="1000" dirty="0"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IκBα</a:t>
            </a:r>
            <a:endParaRPr lang="en-US" altLang="zh-CN" sz="1000" dirty="0">
              <a:uFillTx/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22" name="文本框 21"/>
          <p:cNvSpPr txBox="1"/>
          <p:nvPr>
            <p:custDataLst>
              <p:tags r:id="rId16"/>
            </p:custDataLst>
          </p:nvPr>
        </p:nvSpPr>
        <p:spPr>
          <a:xfrm>
            <a:off x="3569970" y="1197610"/>
            <a:ext cx="601345" cy="245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r"/>
            <a:r>
              <a:rPr lang="en-US" altLang="zh-CN" sz="1000" dirty="0"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36KDa</a:t>
            </a:r>
            <a:endParaRPr lang="en-US" altLang="zh-CN" sz="1000" dirty="0">
              <a:uFillTx/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23" name="文本框 22"/>
          <p:cNvSpPr txBox="1"/>
          <p:nvPr>
            <p:custDataLst>
              <p:tags r:id="rId17"/>
            </p:custDataLst>
          </p:nvPr>
        </p:nvSpPr>
        <p:spPr>
          <a:xfrm>
            <a:off x="9429750" y="1499235"/>
            <a:ext cx="601345" cy="245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r"/>
            <a:r>
              <a:rPr lang="en-US" altLang="zh-CN" sz="1000" dirty="0"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36KDa</a:t>
            </a:r>
            <a:endParaRPr lang="en-US" altLang="zh-CN" sz="1000" dirty="0">
              <a:uFillTx/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24" name="文本框 23"/>
          <p:cNvSpPr txBox="1"/>
          <p:nvPr>
            <p:custDataLst>
              <p:tags r:id="rId18"/>
            </p:custDataLst>
          </p:nvPr>
        </p:nvSpPr>
        <p:spPr>
          <a:xfrm>
            <a:off x="2229485" y="6063615"/>
            <a:ext cx="5372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(P)</a:t>
            </a:r>
            <a:endParaRPr lang="en-US" altLang="zh-CN"/>
          </a:p>
        </p:txBody>
      </p:sp>
      <p:sp>
        <p:nvSpPr>
          <p:cNvPr id="25" name="文本框 24"/>
          <p:cNvSpPr txBox="1"/>
          <p:nvPr>
            <p:custDataLst>
              <p:tags r:id="rId19"/>
            </p:custDataLst>
          </p:nvPr>
        </p:nvSpPr>
        <p:spPr>
          <a:xfrm>
            <a:off x="8749665" y="6063615"/>
            <a:ext cx="5372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(Q)</a:t>
            </a:r>
            <a:endParaRPr lang="en-US" altLang="zh-CN"/>
          </a:p>
        </p:txBody>
      </p:sp>
    </p:spTree>
    <p:custDataLst>
      <p:tags r:id="rId20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BEAUTIFY_FLAG" val=""/>
</p:tagLst>
</file>

<file path=ppt/tags/tag101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KSO_WM_BEAUTIFY_FLAG" val=""/>
</p:tagLst>
</file>

<file path=ppt/tags/tag104.xml><?xml version="1.0" encoding="utf-8"?>
<p:tagLst xmlns:p="http://schemas.openxmlformats.org/presentationml/2006/main">
  <p:tag name="KSO_WM_BEAUTIFY_FLAG" val=""/>
</p:tagLst>
</file>

<file path=ppt/tags/tag10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6.xml><?xml version="1.0" encoding="utf-8"?>
<p:tagLst xmlns:p="http://schemas.openxmlformats.org/presentationml/2006/main">
  <p:tag name="KSO_WM_BEAUTIFY_FLAG" val=""/>
</p:tagLst>
</file>

<file path=ppt/tags/tag107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KSO_WM_BEAUTIFY_FLAG" val=""/>
</p:tagLst>
</file>

<file path=ppt/tags/tag109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BEAUTIFY_FLAG" val=""/>
</p:tagLst>
</file>

<file path=ppt/tags/tag111.xml><?xml version="1.0" encoding="utf-8"?>
<p:tagLst xmlns:p="http://schemas.openxmlformats.org/presentationml/2006/main">
  <p:tag name="KSO_WM_BEAUTIFY_FLAG" val=""/>
</p:tagLst>
</file>

<file path=ppt/tags/tag112.xml><?xml version="1.0" encoding="utf-8"?>
<p:tagLst xmlns:p="http://schemas.openxmlformats.org/presentationml/2006/main">
  <p:tag name="KSO_WM_BEAUTIFY_FLAG" val=""/>
</p:tagLst>
</file>

<file path=ppt/tags/tag113.xml><?xml version="1.0" encoding="utf-8"?>
<p:tagLst xmlns:p="http://schemas.openxmlformats.org/presentationml/2006/main">
  <p:tag name="KSO_WM_BEAUTIFY_FLAG" val=""/>
</p:tagLst>
</file>

<file path=ppt/tags/tag114.xml><?xml version="1.0" encoding="utf-8"?>
<p:tagLst xmlns:p="http://schemas.openxmlformats.org/presentationml/2006/main">
  <p:tag name="KSO_WM_BEAUTIFY_FLAG" val=""/>
</p:tagLst>
</file>

<file path=ppt/tags/tag11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6.xml><?xml version="1.0" encoding="utf-8"?>
<p:tagLst xmlns:p="http://schemas.openxmlformats.org/presentationml/2006/main">
  <p:tag name="KSO_WM_BEAUTIFY_FLAG" val=""/>
</p:tagLst>
</file>

<file path=ppt/tags/tag117.xml><?xml version="1.0" encoding="utf-8"?>
<p:tagLst xmlns:p="http://schemas.openxmlformats.org/presentationml/2006/main">
  <p:tag name="KSO_WM_BEAUTIFY_FLAG" val=""/>
</p:tagLst>
</file>

<file path=ppt/tags/tag118.xml><?xml version="1.0" encoding="utf-8"?>
<p:tagLst xmlns:p="http://schemas.openxmlformats.org/presentationml/2006/main">
  <p:tag name="KSO_WM_BEAUTIFY_FLAG" val=""/>
</p:tagLst>
</file>

<file path=ppt/tags/tag119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BEAUTIFY_FLAG" val=""/>
</p:tagLst>
</file>

<file path=ppt/tags/tag121.xml><?xml version="1.0" encoding="utf-8"?>
<p:tagLst xmlns:p="http://schemas.openxmlformats.org/presentationml/2006/main">
  <p:tag name="KSO_WM_BEAUTIFY_FLAG" val=""/>
</p:tagLst>
</file>

<file path=ppt/tags/tag122.xml><?xml version="1.0" encoding="utf-8"?>
<p:tagLst xmlns:p="http://schemas.openxmlformats.org/presentationml/2006/main">
  <p:tag name="KSO_WM_BEAUTIFY_FLAG" val=""/>
</p:tagLst>
</file>

<file path=ppt/tags/tag123.xml><?xml version="1.0" encoding="utf-8"?>
<p:tagLst xmlns:p="http://schemas.openxmlformats.org/presentationml/2006/main">
  <p:tag name="KSO_WM_BEAUTIFY_FLAG" val=""/>
</p:tagLst>
</file>

<file path=ppt/tags/tag124.xml><?xml version="1.0" encoding="utf-8"?>
<p:tagLst xmlns:p="http://schemas.openxmlformats.org/presentationml/2006/main">
  <p:tag name="KSO_WM_BEAUTIFY_FLAG" val=""/>
</p:tagLst>
</file>

<file path=ppt/tags/tag125.xml><?xml version="1.0" encoding="utf-8"?>
<p:tagLst xmlns:p="http://schemas.openxmlformats.org/presentationml/2006/main">
  <p:tag name="KSO_WM_BEAUTIFY_FLAG" val=""/>
</p:tagLst>
</file>

<file path=ppt/tags/tag126.xml><?xml version="1.0" encoding="utf-8"?>
<p:tagLst xmlns:p="http://schemas.openxmlformats.org/presentationml/2006/main">
  <p:tag name="KSO_WM_BEAUTIFY_FLAG" val=""/>
</p:tagLst>
</file>

<file path=ppt/tags/tag127.xml><?xml version="1.0" encoding="utf-8"?>
<p:tagLst xmlns:p="http://schemas.openxmlformats.org/presentationml/2006/main">
  <p:tag name="KSO_WM_BEAUTIFY_FLAG" val=""/>
</p:tagLst>
</file>

<file path=ppt/tags/tag128.xml><?xml version="1.0" encoding="utf-8"?>
<p:tagLst xmlns:p="http://schemas.openxmlformats.org/presentationml/2006/main">
  <p:tag name="KSO_WM_BEAUTIFY_FLAG" val=""/>
</p:tagLst>
</file>

<file path=ppt/tags/tag129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BEAUTIFY_FLAG" val=""/>
</p:tagLst>
</file>

<file path=ppt/tags/tag131.xml><?xml version="1.0" encoding="utf-8"?>
<p:tagLst xmlns:p="http://schemas.openxmlformats.org/presentationml/2006/main">
  <p:tag name="KSO_WM_BEAUTIFY_FLAG" val=""/>
</p:tagLst>
</file>

<file path=ppt/tags/tag132.xml><?xml version="1.0" encoding="utf-8"?>
<p:tagLst xmlns:p="http://schemas.openxmlformats.org/presentationml/2006/main">
  <p:tag name="KSO_WM_BEAUTIFY_FLAG" val=""/>
</p:tagLst>
</file>

<file path=ppt/tags/tag133.xml><?xml version="1.0" encoding="utf-8"?>
<p:tagLst xmlns:p="http://schemas.openxmlformats.org/presentationml/2006/main">
  <p:tag name="KSO_WM_BEAUTIFY_FLAG" val=""/>
</p:tagLst>
</file>

<file path=ppt/tags/tag134.xml><?xml version="1.0" encoding="utf-8"?>
<p:tagLst xmlns:p="http://schemas.openxmlformats.org/presentationml/2006/main">
  <p:tag name="KSO_WM_BEAUTIFY_FLAG" val=""/>
</p:tagLst>
</file>

<file path=ppt/tags/tag135.xml><?xml version="1.0" encoding="utf-8"?>
<p:tagLst xmlns:p="http://schemas.openxmlformats.org/presentationml/2006/main">
  <p:tag name="KSO_WM_BEAUTIFY_FLAG" val=""/>
</p:tagLst>
</file>

<file path=ppt/tags/tag136.xml><?xml version="1.0" encoding="utf-8"?>
<p:tagLst xmlns:p="http://schemas.openxmlformats.org/presentationml/2006/main">
  <p:tag name="KSO_WM_BEAUTIFY_FLAG" val=""/>
</p:tagLst>
</file>

<file path=ppt/tags/tag137.xml><?xml version="1.0" encoding="utf-8"?>
<p:tagLst xmlns:p="http://schemas.openxmlformats.org/presentationml/2006/main">
  <p:tag name="KSO_WM_BEAUTIFY_FLAG" val=""/>
</p:tagLst>
</file>

<file path=ppt/tags/tag138.xml><?xml version="1.0" encoding="utf-8"?>
<p:tagLst xmlns:p="http://schemas.openxmlformats.org/presentationml/2006/main">
  <p:tag name="KSO_WM_BEAUTIFY_FLAG" val=""/>
</p:tagLst>
</file>

<file path=ppt/tags/tag139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41.xml><?xml version="1.0" encoding="utf-8"?>
<p:tagLst xmlns:p="http://schemas.openxmlformats.org/presentationml/2006/main">
  <p:tag name="KSO_WM_BEAUTIFY_FLAG" val=""/>
</p:tagLst>
</file>

<file path=ppt/tags/tag142.xml><?xml version="1.0" encoding="utf-8"?>
<p:tagLst xmlns:p="http://schemas.openxmlformats.org/presentationml/2006/main">
  <p:tag name="KSO_WM_BEAUTIFY_FLAG" val=""/>
</p:tagLst>
</file>

<file path=ppt/tags/tag143.xml><?xml version="1.0" encoding="utf-8"?>
<p:tagLst xmlns:p="http://schemas.openxmlformats.org/presentationml/2006/main">
  <p:tag name="KSO_WM_BEAUTIFY_FLAG" val=""/>
</p:tagLst>
</file>

<file path=ppt/tags/tag144.xml><?xml version="1.0" encoding="utf-8"?>
<p:tagLst xmlns:p="http://schemas.openxmlformats.org/presentationml/2006/main">
  <p:tag name="KSO_WM_BEAUTIFY_FLAG" val=""/>
</p:tagLst>
</file>

<file path=ppt/tags/tag145.xml><?xml version="1.0" encoding="utf-8"?>
<p:tagLst xmlns:p="http://schemas.openxmlformats.org/presentationml/2006/main">
  <p:tag name="KSO_WM_BEAUTIFY_FLAG" val=""/>
</p:tagLst>
</file>

<file path=ppt/tags/tag146.xml><?xml version="1.0" encoding="utf-8"?>
<p:tagLst xmlns:p="http://schemas.openxmlformats.org/presentationml/2006/main">
  <p:tag name="KSO_WM_BEAUTIFY_FLAG" val=""/>
</p:tagLst>
</file>

<file path=ppt/tags/tag147.xml><?xml version="1.0" encoding="utf-8"?>
<p:tagLst xmlns:p="http://schemas.openxmlformats.org/presentationml/2006/main">
  <p:tag name="KSO_WM_BEAUTIFY_FLAG" val=""/>
</p:tagLst>
</file>

<file path=ppt/tags/tag148.xml><?xml version="1.0" encoding="utf-8"?>
<p:tagLst xmlns:p="http://schemas.openxmlformats.org/presentationml/2006/main">
  <p:tag name="KSO_WM_BEAUTIFY_FLAG" val=""/>
</p:tagLst>
</file>

<file path=ppt/tags/tag149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BEAUTIFY_FLAG" val=""/>
</p:tagLst>
</file>

<file path=ppt/tags/tag151.xml><?xml version="1.0" encoding="utf-8"?>
<p:tagLst xmlns:p="http://schemas.openxmlformats.org/presentationml/2006/main">
  <p:tag name="KSO_WM_BEAUTIFY_FLAG" val=""/>
</p:tagLst>
</file>

<file path=ppt/tags/tag152.xml><?xml version="1.0" encoding="utf-8"?>
<p:tagLst xmlns:p="http://schemas.openxmlformats.org/presentationml/2006/main">
  <p:tag name="KSO_WM_BEAUTIFY_FLAG" val=""/>
</p:tagLst>
</file>

<file path=ppt/tags/tag153.xml><?xml version="1.0" encoding="utf-8"?>
<p:tagLst xmlns:p="http://schemas.openxmlformats.org/presentationml/2006/main">
  <p:tag name="KSO_WM_BEAUTIFY_FLAG" val=""/>
</p:tagLst>
</file>

<file path=ppt/tags/tag154.xml><?xml version="1.0" encoding="utf-8"?>
<p:tagLst xmlns:p="http://schemas.openxmlformats.org/presentationml/2006/main">
  <p:tag name="KSO_WM_BEAUTIFY_FLAG" val=""/>
</p:tagLst>
</file>

<file path=ppt/tags/tag155.xml><?xml version="1.0" encoding="utf-8"?>
<p:tagLst xmlns:p="http://schemas.openxmlformats.org/presentationml/2006/main">
  <p:tag name="KSO_WM_BEAUTIFY_FLAG" val=""/>
</p:tagLst>
</file>

<file path=ppt/tags/tag156.xml><?xml version="1.0" encoding="utf-8"?>
<p:tagLst xmlns:p="http://schemas.openxmlformats.org/presentationml/2006/main">
  <p:tag name="KSO_WM_BEAUTIFY_FLAG" val=""/>
</p:tagLst>
</file>

<file path=ppt/tags/tag157.xml><?xml version="1.0" encoding="utf-8"?>
<p:tagLst xmlns:p="http://schemas.openxmlformats.org/presentationml/2006/main">
  <p:tag name="KSO_WM_BEAUTIFY_FLAG" val=""/>
</p:tagLst>
</file>

<file path=ppt/tags/tag158.xml><?xml version="1.0" encoding="utf-8"?>
<p:tagLst xmlns:p="http://schemas.openxmlformats.org/presentationml/2006/main">
  <p:tag name="KSO_WM_BEAUTIFY_FLAG" val=""/>
</p:tagLst>
</file>

<file path=ppt/tags/tag159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BEAUTIFY_FLAG" val=""/>
</p:tagLst>
</file>

<file path=ppt/tags/tag161.xml><?xml version="1.0" encoding="utf-8"?>
<p:tagLst xmlns:p="http://schemas.openxmlformats.org/presentationml/2006/main">
  <p:tag name="KSO_WM_BEAUTIFY_FLAG" val=""/>
</p:tagLst>
</file>

<file path=ppt/tags/tag162.xml><?xml version="1.0" encoding="utf-8"?>
<p:tagLst xmlns:p="http://schemas.openxmlformats.org/presentationml/2006/main">
  <p:tag name="KSO_WM_BEAUTIFY_FLAG" val=""/>
</p:tagLst>
</file>

<file path=ppt/tags/tag163.xml><?xml version="1.0" encoding="utf-8"?>
<p:tagLst xmlns:p="http://schemas.openxmlformats.org/presentationml/2006/main">
  <p:tag name="KSO_WM_BEAUTIFY_FLAG" val=""/>
</p:tagLst>
</file>

<file path=ppt/tags/tag164.xml><?xml version="1.0" encoding="utf-8"?>
<p:tagLst xmlns:p="http://schemas.openxmlformats.org/presentationml/2006/main">
  <p:tag name="KSO_WM_BEAUTIFY_FLAG" val=""/>
</p:tagLst>
</file>

<file path=ppt/tags/tag165.xml><?xml version="1.0" encoding="utf-8"?>
<p:tagLst xmlns:p="http://schemas.openxmlformats.org/presentationml/2006/main">
  <p:tag name="KSO_WM_BEAUTIFY_FLAG" val=""/>
</p:tagLst>
</file>

<file path=ppt/tags/tag16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67.xml><?xml version="1.0" encoding="utf-8"?>
<p:tagLst xmlns:p="http://schemas.openxmlformats.org/presentationml/2006/main">
  <p:tag name="KSO_WM_BEAUTIFY_FLAG" val=""/>
</p:tagLst>
</file>

<file path=ppt/tags/tag168.xml><?xml version="1.0" encoding="utf-8"?>
<p:tagLst xmlns:p="http://schemas.openxmlformats.org/presentationml/2006/main">
  <p:tag name="KSO_WM_BEAUTIFY_FLAG" val=""/>
</p:tagLst>
</file>

<file path=ppt/tags/tag169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BEAUTIFY_FLAG" val=""/>
</p:tagLst>
</file>

<file path=ppt/tags/tag171.xml><?xml version="1.0" encoding="utf-8"?>
<p:tagLst xmlns:p="http://schemas.openxmlformats.org/presentationml/2006/main">
  <p:tag name="KSO_WM_BEAUTIFY_FLAG" val=""/>
</p:tagLst>
</file>

<file path=ppt/tags/tag172.xml><?xml version="1.0" encoding="utf-8"?>
<p:tagLst xmlns:p="http://schemas.openxmlformats.org/presentationml/2006/main">
  <p:tag name="KSO_WM_BEAUTIFY_FLAG" val=""/>
</p:tagLst>
</file>

<file path=ppt/tags/tag173.xml><?xml version="1.0" encoding="utf-8"?>
<p:tagLst xmlns:p="http://schemas.openxmlformats.org/presentationml/2006/main">
  <p:tag name="KSO_WM_BEAUTIFY_FLAG" val=""/>
</p:tagLst>
</file>

<file path=ppt/tags/tag174.xml><?xml version="1.0" encoding="utf-8"?>
<p:tagLst xmlns:p="http://schemas.openxmlformats.org/presentationml/2006/main">
  <p:tag name="KSO_WM_BEAUTIFY_FLAG" val=""/>
</p:tagLst>
</file>

<file path=ppt/tags/tag175.xml><?xml version="1.0" encoding="utf-8"?>
<p:tagLst xmlns:p="http://schemas.openxmlformats.org/presentationml/2006/main">
  <p:tag name="KSO_WM_BEAUTIFY_FLAG" val=""/>
</p:tagLst>
</file>

<file path=ppt/tags/tag176.xml><?xml version="1.0" encoding="utf-8"?>
<p:tagLst xmlns:p="http://schemas.openxmlformats.org/presentationml/2006/main">
  <p:tag name="KSO_WM_BEAUTIFY_FLAG" val=""/>
</p:tagLst>
</file>

<file path=ppt/tags/tag177.xml><?xml version="1.0" encoding="utf-8"?>
<p:tagLst xmlns:p="http://schemas.openxmlformats.org/presentationml/2006/main">
  <p:tag name="KSO_WM_BEAUTIFY_FLAG" val=""/>
</p:tagLst>
</file>

<file path=ppt/tags/tag178.xml><?xml version="1.0" encoding="utf-8"?>
<p:tagLst xmlns:p="http://schemas.openxmlformats.org/presentationml/2006/main">
  <p:tag name="KSO_WM_BEAUTIFY_FLAG" val=""/>
</p:tagLst>
</file>

<file path=ppt/tags/tag179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BEAUTIFY_FLAG" val=""/>
</p:tagLst>
</file>

<file path=ppt/tags/tag181.xml><?xml version="1.0" encoding="utf-8"?>
<p:tagLst xmlns:p="http://schemas.openxmlformats.org/presentationml/2006/main">
  <p:tag name="KSO_WM_BEAUTIFY_FLAG" val=""/>
</p:tagLst>
</file>

<file path=ppt/tags/tag182.xml><?xml version="1.0" encoding="utf-8"?>
<p:tagLst xmlns:p="http://schemas.openxmlformats.org/presentationml/2006/main">
  <p:tag name="KSO_WM_BEAUTIFY_FLAG" val=""/>
</p:tagLst>
</file>

<file path=ppt/tags/tag183.xml><?xml version="1.0" encoding="utf-8"?>
<p:tagLst xmlns:p="http://schemas.openxmlformats.org/presentationml/2006/main">
  <p:tag name="KSO_WM_BEAUTIFY_FLAG" val=""/>
</p:tagLst>
</file>

<file path=ppt/tags/tag184.xml><?xml version="1.0" encoding="utf-8"?>
<p:tagLst xmlns:p="http://schemas.openxmlformats.org/presentationml/2006/main">
  <p:tag name="KSO_WM_BEAUTIFY_FLAG" val=""/>
</p:tagLst>
</file>

<file path=ppt/tags/tag185.xml><?xml version="1.0" encoding="utf-8"?>
<p:tagLst xmlns:p="http://schemas.openxmlformats.org/presentationml/2006/main">
  <p:tag name="KSO_WM_BEAUTIFY_FLAG" val=""/>
</p:tagLst>
</file>

<file path=ppt/tags/tag186.xml><?xml version="1.0" encoding="utf-8"?>
<p:tagLst xmlns:p="http://schemas.openxmlformats.org/presentationml/2006/main">
  <p:tag name="KSO_WM_BEAUTIFY_FLAG" val=""/>
</p:tagLst>
</file>

<file path=ppt/tags/tag187.xml><?xml version="1.0" encoding="utf-8"?>
<p:tagLst xmlns:p="http://schemas.openxmlformats.org/presentationml/2006/main">
  <p:tag name="KSO_WM_BEAUTIFY_FLAG" val=""/>
</p:tagLst>
</file>

<file path=ppt/tags/tag188.xml><?xml version="1.0" encoding="utf-8"?>
<p:tagLst xmlns:p="http://schemas.openxmlformats.org/presentationml/2006/main">
  <p:tag name="KSO_WM_BEAUTIFY_FLAG" val=""/>
</p:tagLst>
</file>

<file path=ppt/tags/tag189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BEAUTIFY_FLAG" val=""/>
</p:tagLst>
</file>

<file path=ppt/tags/tag191.xml><?xml version="1.0" encoding="utf-8"?>
<p:tagLst xmlns:p="http://schemas.openxmlformats.org/presentationml/2006/main">
  <p:tag name="KSO_WM_BEAUTIFY_FLAG" val=""/>
</p:tagLst>
</file>

<file path=ppt/tags/tag192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93.xml><?xml version="1.0" encoding="utf-8"?>
<p:tagLst xmlns:p="http://schemas.openxmlformats.org/presentationml/2006/main">
  <p:tag name="KSO_WM_BEAUTIFY_FLAG" val=""/>
</p:tagLst>
</file>

<file path=ppt/tags/tag194.xml><?xml version="1.0" encoding="utf-8"?>
<p:tagLst xmlns:p="http://schemas.openxmlformats.org/presentationml/2006/main">
  <p:tag name="KSO_WM_BEAUTIFY_FLAG" val=""/>
</p:tagLst>
</file>

<file path=ppt/tags/tag195.xml><?xml version="1.0" encoding="utf-8"?>
<p:tagLst xmlns:p="http://schemas.openxmlformats.org/presentationml/2006/main">
  <p:tag name="KSO_WM_BEAUTIFY_FLAG" val=""/>
</p:tagLst>
</file>

<file path=ppt/tags/tag196.xml><?xml version="1.0" encoding="utf-8"?>
<p:tagLst xmlns:p="http://schemas.openxmlformats.org/presentationml/2006/main">
  <p:tag name="KSO_WM_BEAUTIFY_FLAG" val=""/>
</p:tagLst>
</file>

<file path=ppt/tags/tag197.xml><?xml version="1.0" encoding="utf-8"?>
<p:tagLst xmlns:p="http://schemas.openxmlformats.org/presentationml/2006/main">
  <p:tag name="KSO_WM_BEAUTIFY_FLAG" val=""/>
</p:tagLst>
</file>

<file path=ppt/tags/tag198.xml><?xml version="1.0" encoding="utf-8"?>
<p:tagLst xmlns:p="http://schemas.openxmlformats.org/presentationml/2006/main">
  <p:tag name="KSO_WM_BEAUTIFY_FLAG" val=""/>
</p:tagLst>
</file>

<file path=ppt/tags/tag19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BEAUTIFY_FLAG" val=""/>
</p:tagLst>
</file>

<file path=ppt/tags/tag201.xml><?xml version="1.0" encoding="utf-8"?>
<p:tagLst xmlns:p="http://schemas.openxmlformats.org/presentationml/2006/main">
  <p:tag name="KSO_WM_BEAUTIFY_FLAG" val=""/>
</p:tagLst>
</file>

<file path=ppt/tags/tag202.xml><?xml version="1.0" encoding="utf-8"?>
<p:tagLst xmlns:p="http://schemas.openxmlformats.org/presentationml/2006/main">
  <p:tag name="KSO_WM_BEAUTIFY_FLAG" val=""/>
</p:tagLst>
</file>

<file path=ppt/tags/tag203.xml><?xml version="1.0" encoding="utf-8"?>
<p:tagLst xmlns:p="http://schemas.openxmlformats.org/presentationml/2006/main">
  <p:tag name="KSO_WM_BEAUTIFY_FLAG" val=""/>
</p:tagLst>
</file>

<file path=ppt/tags/tag204.xml><?xml version="1.0" encoding="utf-8"?>
<p:tagLst xmlns:p="http://schemas.openxmlformats.org/presentationml/2006/main">
  <p:tag name="KSO_WM_BEAUTIFY_FLAG" val=""/>
</p:tagLst>
</file>

<file path=ppt/tags/tag205.xml><?xml version="1.0" encoding="utf-8"?>
<p:tagLst xmlns:p="http://schemas.openxmlformats.org/presentationml/2006/main">
  <p:tag name="KSO_WM_BEAUTIFY_FLAG" val=""/>
</p:tagLst>
</file>

<file path=ppt/tags/tag206.xml><?xml version="1.0" encoding="utf-8"?>
<p:tagLst xmlns:p="http://schemas.openxmlformats.org/presentationml/2006/main">
  <p:tag name="KSO_WM_BEAUTIFY_FLAG" val=""/>
</p:tagLst>
</file>

<file path=ppt/tags/tag207.xml><?xml version="1.0" encoding="utf-8"?>
<p:tagLst xmlns:p="http://schemas.openxmlformats.org/presentationml/2006/main">
  <p:tag name="KSO_WM_BEAUTIFY_FLAG" val=""/>
</p:tagLst>
</file>

<file path=ppt/tags/tag208.xml><?xml version="1.0" encoding="utf-8"?>
<p:tagLst xmlns:p="http://schemas.openxmlformats.org/presentationml/2006/main">
  <p:tag name="KSO_WM_BEAUTIFY_FLAG" val=""/>
</p:tagLst>
</file>

<file path=ppt/tags/tag209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BEAUTIFY_FLAG" val=""/>
</p:tagLst>
</file>

<file path=ppt/tags/tag211.xml><?xml version="1.0" encoding="utf-8"?>
<p:tagLst xmlns:p="http://schemas.openxmlformats.org/presentationml/2006/main">
  <p:tag name="KSO_WM_BEAUTIFY_FLAG" val=""/>
</p:tagLst>
</file>

<file path=ppt/tags/tag212.xml><?xml version="1.0" encoding="utf-8"?>
<p:tagLst xmlns:p="http://schemas.openxmlformats.org/presentationml/2006/main">
  <p:tag name="KSO_WM_BEAUTIFY_FLAG" val=""/>
</p:tagLst>
</file>

<file path=ppt/tags/tag213.xml><?xml version="1.0" encoding="utf-8"?>
<p:tagLst xmlns:p="http://schemas.openxmlformats.org/presentationml/2006/main">
  <p:tag name="KSO_WM_BEAUTIFY_FLAG" val=""/>
</p:tagLst>
</file>

<file path=ppt/tags/tag214.xml><?xml version="1.0" encoding="utf-8"?>
<p:tagLst xmlns:p="http://schemas.openxmlformats.org/presentationml/2006/main">
  <p:tag name="KSO_WM_BEAUTIFY_FLAG" val=""/>
</p:tagLst>
</file>

<file path=ppt/tags/tag215.xml><?xml version="1.0" encoding="utf-8"?>
<p:tagLst xmlns:p="http://schemas.openxmlformats.org/presentationml/2006/main">
  <p:tag name="KSO_WM_BEAUTIFY_FLAG" val=""/>
</p:tagLst>
</file>

<file path=ppt/tags/tag216.xml><?xml version="1.0" encoding="utf-8"?>
<p:tagLst xmlns:p="http://schemas.openxmlformats.org/presentationml/2006/main">
  <p:tag name="KSO_WM_BEAUTIFY_FLAG" val=""/>
</p:tagLst>
</file>

<file path=ppt/tags/tag217.xml><?xml version="1.0" encoding="utf-8"?>
<p:tagLst xmlns:p="http://schemas.openxmlformats.org/presentationml/2006/main">
  <p:tag name="KSO_WM_BEAUTIFY_FLAG" val=""/>
</p:tagLst>
</file>

<file path=ppt/tags/tag218.xml><?xml version="1.0" encoding="utf-8"?>
<p:tagLst xmlns:p="http://schemas.openxmlformats.org/presentationml/2006/main">
  <p:tag name="KSO_WM_BEAUTIFY_FLAG" val=""/>
</p:tagLst>
</file>

<file path=ppt/tags/tag219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BEAUTIFY_FLAG" val=""/>
</p:tagLst>
</file>

<file path=ppt/tags/tag221.xml><?xml version="1.0" encoding="utf-8"?>
<p:tagLst xmlns:p="http://schemas.openxmlformats.org/presentationml/2006/main">
  <p:tag name="KSO_WM_BEAUTIFY_FLAG" val=""/>
</p:tagLst>
</file>

<file path=ppt/tags/tag222.xml><?xml version="1.0" encoding="utf-8"?>
<p:tagLst xmlns:p="http://schemas.openxmlformats.org/presentationml/2006/main">
  <p:tag name="KSO_WM_BEAUTIFY_FLAG" val=""/>
</p:tagLst>
</file>

<file path=ppt/tags/tag223.xml><?xml version="1.0" encoding="utf-8"?>
<p:tagLst xmlns:p="http://schemas.openxmlformats.org/presentationml/2006/main">
  <p:tag name="KSO_WM_BEAUTIFY_FLAG" val=""/>
</p:tagLst>
</file>

<file path=ppt/tags/tag224.xml><?xml version="1.0" encoding="utf-8"?>
<p:tagLst xmlns:p="http://schemas.openxmlformats.org/presentationml/2006/main">
  <p:tag name="KSO_WM_BEAUTIFY_FLAG" val=""/>
</p:tagLst>
</file>

<file path=ppt/tags/tag225.xml><?xml version="1.0" encoding="utf-8"?>
<p:tagLst xmlns:p="http://schemas.openxmlformats.org/presentationml/2006/main">
  <p:tag name="KSO_WM_BEAUTIFY_FLAG" val=""/>
</p:tagLst>
</file>

<file path=ppt/tags/tag226.xml><?xml version="1.0" encoding="utf-8"?>
<p:tagLst xmlns:p="http://schemas.openxmlformats.org/presentationml/2006/main">
  <p:tag name="KSO_WM_BEAUTIFY_FLAG" val=""/>
</p:tagLst>
</file>

<file path=ppt/tags/tag227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28.xml><?xml version="1.0" encoding="utf-8"?>
<p:tagLst xmlns:p="http://schemas.openxmlformats.org/presentationml/2006/main">
  <p:tag name="KSO_WM_BEAUTIFY_FLAG" val=""/>
</p:tagLst>
</file>

<file path=ppt/tags/tag229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BEAUTIFY_FLAG" val=""/>
</p:tagLst>
</file>

<file path=ppt/tags/tag231.xml><?xml version="1.0" encoding="utf-8"?>
<p:tagLst xmlns:p="http://schemas.openxmlformats.org/presentationml/2006/main">
  <p:tag name="KSO_WM_BEAUTIFY_FLAG" val=""/>
</p:tagLst>
</file>

<file path=ppt/tags/tag232.xml><?xml version="1.0" encoding="utf-8"?>
<p:tagLst xmlns:p="http://schemas.openxmlformats.org/presentationml/2006/main">
  <p:tag name="KSO_WM_BEAUTIFY_FLAG" val=""/>
</p:tagLst>
</file>

<file path=ppt/tags/tag233.xml><?xml version="1.0" encoding="utf-8"?>
<p:tagLst xmlns:p="http://schemas.openxmlformats.org/presentationml/2006/main">
  <p:tag name="KSO_WM_BEAUTIFY_FLAG" val=""/>
</p:tagLst>
</file>

<file path=ppt/tags/tag234.xml><?xml version="1.0" encoding="utf-8"?>
<p:tagLst xmlns:p="http://schemas.openxmlformats.org/presentationml/2006/main">
  <p:tag name="KSO_WM_BEAUTIFY_FLAG" val=""/>
</p:tagLst>
</file>

<file path=ppt/tags/tag235.xml><?xml version="1.0" encoding="utf-8"?>
<p:tagLst xmlns:p="http://schemas.openxmlformats.org/presentationml/2006/main">
  <p:tag name="KSO_WM_BEAUTIFY_FLAG" val=""/>
</p:tagLst>
</file>

<file path=ppt/tags/tag236.xml><?xml version="1.0" encoding="utf-8"?>
<p:tagLst xmlns:p="http://schemas.openxmlformats.org/presentationml/2006/main">
  <p:tag name="KSO_WM_BEAUTIFY_FLAG" val=""/>
</p:tagLst>
</file>

<file path=ppt/tags/tag237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38.xml><?xml version="1.0" encoding="utf-8"?>
<p:tagLst xmlns:p="http://schemas.openxmlformats.org/presentationml/2006/main">
  <p:tag name="COMMONDATA" val="eyJoZGlkIjoiYjk5ODM0YmMxOWJiYWQyNDU4MGIzYWRmYTA0ZmI5NDcifQ=="/>
  <p:tag name="KSO_WPP_MARK_KEY" val="3c6a3360-64db-4cf5-a7fc-03552f7d72b9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1394</Words>
  <Application>WPS 演示</Application>
  <PresentationFormat>宽屏</PresentationFormat>
  <Paragraphs>424</Paragraphs>
  <Slides>10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Wingdings</vt:lpstr>
      <vt:lpstr>Times New Roman</vt:lpstr>
      <vt:lpstr>微软雅黑</vt:lpstr>
      <vt:lpstr>Arial Unicode MS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了尘</cp:lastModifiedBy>
  <cp:revision>156</cp:revision>
  <dcterms:created xsi:type="dcterms:W3CDTF">2019-06-19T02:08:00Z</dcterms:created>
  <dcterms:modified xsi:type="dcterms:W3CDTF">2023-07-23T15:43:09Z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ED6AFEDF0CFC472E8456882DFC39A681_13</vt:lpwstr>
  </property>
</Properties>
</file>