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ppt/tags/tag87.xml" ContentType="application/vnd.openxmlformats-officedocument.presentationml.tags+xml"/>
  <Override PartName="/ppt/tags/tag88.xml" ContentType="application/vnd.openxmlformats-officedocument.presentationml.tags+xml"/>
  <Override PartName="/ppt/tags/tag89.xml" ContentType="application/vnd.openxmlformats-officedocument.presentationml.tags+xml"/>
  <Override PartName="/ppt/tags/tag9.xml" ContentType="application/vnd.openxmlformats-officedocument.presentationml.tags+xml"/>
  <Override PartName="/ppt/tags/tag90.xml" ContentType="application/vnd.openxmlformats-officedocument.presentationml.tags+xml"/>
  <Override PartName="/ppt/tags/tag91.xml" ContentType="application/vnd.openxmlformats-officedocument.presentationml.tags+xml"/>
  <Override PartName="/ppt/tags/tag92.xml" ContentType="application/vnd.openxmlformats-officedocument.presentationml.tags+xml"/>
  <Override PartName="/ppt/tags/tag93.xml" ContentType="application/vnd.openxmlformats-officedocument.presentationml.tags+xml"/>
  <Override PartName="/ppt/tags/tag94.xml" ContentType="application/vnd.openxmlformats-officedocument.presentationml.tags+xml"/>
  <Override PartName="/ppt/tags/tag95.xml" ContentType="application/vnd.openxmlformats-officedocument.presentationml.tags+xml"/>
  <Override PartName="/ppt/tags/tag96.xml" ContentType="application/vnd.openxmlformats-officedocument.presentationml.tags+xml"/>
  <Override PartName="/ppt/tags/tag97.xml" ContentType="application/vnd.openxmlformats-officedocument.presentationml.tags+xml"/>
  <Override PartName="/ppt/tags/tag98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  <p:sldId id="257" r:id="rId4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5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F1423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102" d="100"/>
          <a:sy n="102" d="100"/>
        </p:scale>
        <p:origin x="120" y="276"/>
      </p:cViewPr>
      <p:guideLst>
        <p:guide orient="horz" pos="2160"/>
        <p:guide pos="3858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98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jpeg>
</file>

<file path=ppt/media/image2.jpe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单击此处编辑母版副标题样式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bg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indent="-228600">
              <a:spcAft>
                <a:spcPts val="1000"/>
              </a:spcAft>
              <a:defRPr spc="300"/>
            </a:lvl1pPr>
            <a:lvl2pPr indent="-228600">
              <a:defRPr spc="300"/>
            </a:lvl2pPr>
            <a:lvl3pPr indent="-228600">
              <a:defRPr spc="300"/>
            </a:lvl3pPr>
            <a:lvl4pPr indent="-228600">
              <a:defRPr spc="300"/>
            </a:lvl4pPr>
            <a:lvl5pPr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/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/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/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bg1"/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</a:tabLst>
        <a:defRPr sz="16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9" Type="http://schemas.openxmlformats.org/officeDocument/2006/relationships/tags" Target="../tags/tag69.xml"/><Relationship Id="rId8" Type="http://schemas.openxmlformats.org/officeDocument/2006/relationships/tags" Target="../tags/tag68.xml"/><Relationship Id="rId7" Type="http://schemas.openxmlformats.org/officeDocument/2006/relationships/tags" Target="../tags/tag67.xml"/><Relationship Id="rId6" Type="http://schemas.openxmlformats.org/officeDocument/2006/relationships/tags" Target="../tags/tag66.xml"/><Relationship Id="rId5" Type="http://schemas.openxmlformats.org/officeDocument/2006/relationships/tags" Target="../tags/tag65.xml"/><Relationship Id="rId4" Type="http://schemas.openxmlformats.org/officeDocument/2006/relationships/tags" Target="../tags/tag64.xml"/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4" Type="http://schemas.openxmlformats.org/officeDocument/2006/relationships/slideLayout" Target="../slideLayouts/slideLayout1.xml"/><Relationship Id="rId13" Type="http://schemas.openxmlformats.org/officeDocument/2006/relationships/tags" Target="../tags/tag73.xml"/><Relationship Id="rId12" Type="http://schemas.openxmlformats.org/officeDocument/2006/relationships/tags" Target="../tags/tag72.xml"/><Relationship Id="rId11" Type="http://schemas.openxmlformats.org/officeDocument/2006/relationships/tags" Target="../tags/tag71.xml"/><Relationship Id="rId10" Type="http://schemas.openxmlformats.org/officeDocument/2006/relationships/tags" Target="../tags/tag70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9" Type="http://schemas.openxmlformats.org/officeDocument/2006/relationships/tags" Target="../tags/tag80.xml"/><Relationship Id="rId8" Type="http://schemas.openxmlformats.org/officeDocument/2006/relationships/tags" Target="../tags/tag79.xml"/><Relationship Id="rId7" Type="http://schemas.openxmlformats.org/officeDocument/2006/relationships/tags" Target="../tags/tag78.xml"/><Relationship Id="rId6" Type="http://schemas.openxmlformats.org/officeDocument/2006/relationships/tags" Target="../tags/tag77.xml"/><Relationship Id="rId5" Type="http://schemas.openxmlformats.org/officeDocument/2006/relationships/tags" Target="../tags/tag76.xml"/><Relationship Id="rId4" Type="http://schemas.openxmlformats.org/officeDocument/2006/relationships/tags" Target="../tags/tag75.xml"/><Relationship Id="rId3" Type="http://schemas.openxmlformats.org/officeDocument/2006/relationships/image" Target="../media/image4.jpeg"/><Relationship Id="rId27" Type="http://schemas.openxmlformats.org/officeDocument/2006/relationships/slideLayout" Target="../slideLayouts/slideLayout1.xml"/><Relationship Id="rId26" Type="http://schemas.openxmlformats.org/officeDocument/2006/relationships/tags" Target="../tags/tag97.xml"/><Relationship Id="rId25" Type="http://schemas.openxmlformats.org/officeDocument/2006/relationships/tags" Target="../tags/tag96.xml"/><Relationship Id="rId24" Type="http://schemas.openxmlformats.org/officeDocument/2006/relationships/tags" Target="../tags/tag95.xml"/><Relationship Id="rId23" Type="http://schemas.openxmlformats.org/officeDocument/2006/relationships/tags" Target="../tags/tag94.xml"/><Relationship Id="rId22" Type="http://schemas.openxmlformats.org/officeDocument/2006/relationships/tags" Target="../tags/tag93.xml"/><Relationship Id="rId21" Type="http://schemas.openxmlformats.org/officeDocument/2006/relationships/tags" Target="../tags/tag92.xml"/><Relationship Id="rId20" Type="http://schemas.openxmlformats.org/officeDocument/2006/relationships/tags" Target="../tags/tag91.xml"/><Relationship Id="rId2" Type="http://schemas.openxmlformats.org/officeDocument/2006/relationships/image" Target="../media/image3.jpeg"/><Relationship Id="rId19" Type="http://schemas.openxmlformats.org/officeDocument/2006/relationships/tags" Target="../tags/tag90.xml"/><Relationship Id="rId18" Type="http://schemas.openxmlformats.org/officeDocument/2006/relationships/tags" Target="../tags/tag89.xml"/><Relationship Id="rId17" Type="http://schemas.openxmlformats.org/officeDocument/2006/relationships/tags" Target="../tags/tag88.xml"/><Relationship Id="rId16" Type="http://schemas.openxmlformats.org/officeDocument/2006/relationships/tags" Target="../tags/tag87.xml"/><Relationship Id="rId15" Type="http://schemas.openxmlformats.org/officeDocument/2006/relationships/tags" Target="../tags/tag86.xml"/><Relationship Id="rId14" Type="http://schemas.openxmlformats.org/officeDocument/2006/relationships/tags" Target="../tags/tag85.xml"/><Relationship Id="rId13" Type="http://schemas.openxmlformats.org/officeDocument/2006/relationships/tags" Target="../tags/tag84.xml"/><Relationship Id="rId12" Type="http://schemas.openxmlformats.org/officeDocument/2006/relationships/tags" Target="../tags/tag83.xml"/><Relationship Id="rId11" Type="http://schemas.openxmlformats.org/officeDocument/2006/relationships/tags" Target="../tags/tag82.xml"/><Relationship Id="rId10" Type="http://schemas.openxmlformats.org/officeDocument/2006/relationships/tags" Target="../tags/tag81.xml"/><Relationship Id="rId1" Type="http://schemas.openxmlformats.org/officeDocument/2006/relationships/tags" Target="../tags/tag7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文本框 21"/>
          <p:cNvSpPr txBox="1"/>
          <p:nvPr>
            <p:custDataLst>
              <p:tags r:id="rId1"/>
            </p:custDataLst>
          </p:nvPr>
        </p:nvSpPr>
        <p:spPr>
          <a:xfrm>
            <a:off x="402590" y="274320"/>
            <a:ext cx="224218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latin typeface="Times New Roman" panose="02020603050405020304" charset="0"/>
                <a:cs typeface="Times New Roman" panose="02020603050405020304" charset="0"/>
              </a:rPr>
              <a:t>Western blot analyzed in Figure 5D</a:t>
            </a:r>
            <a:endParaRPr lang="en-US" altLang="zh-CN" sz="1000" b="1" dirty="0">
              <a:solidFill>
                <a:schemeClr val="tx1"/>
              </a:solidFill>
              <a:latin typeface="Times New Roman" panose="02020603050405020304" charset="0"/>
              <a:cs typeface="Times New Roman" panose="02020603050405020304" charset="0"/>
            </a:endParaRPr>
          </a:p>
        </p:txBody>
      </p:sp>
      <p:pic>
        <p:nvPicPr>
          <p:cNvPr id="7" name="图片 6" descr="actin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50255" y="862330"/>
            <a:ext cx="6341745" cy="5074285"/>
          </a:xfrm>
          <a:prstGeom prst="rect">
            <a:avLst/>
          </a:prstGeom>
          <a:ln>
            <a:solidFill>
              <a:schemeClr val="tx1"/>
            </a:solidFill>
          </a:ln>
        </p:spPr>
      </p:pic>
      <p:pic>
        <p:nvPicPr>
          <p:cNvPr id="6" name="图片 5" descr="cit-h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862330"/>
            <a:ext cx="6415405" cy="5133340"/>
          </a:xfrm>
          <a:prstGeom prst="rect">
            <a:avLst/>
          </a:prstGeom>
          <a:ln>
            <a:solidFill>
              <a:schemeClr val="tx1"/>
            </a:solidFill>
          </a:ln>
        </p:spPr>
      </p:pic>
      <p:sp>
        <p:nvSpPr>
          <p:cNvPr id="8" name="文本框 53"/>
          <p:cNvSpPr txBox="1"/>
          <p:nvPr>
            <p:custDataLst>
              <p:tags r:id="rId4"/>
            </p:custDataLst>
          </p:nvPr>
        </p:nvSpPr>
        <p:spPr>
          <a:xfrm>
            <a:off x="8991600" y="2620704"/>
            <a:ext cx="60642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uFillTx/>
                <a:latin typeface="Times New Roman" panose="02020603050405020304" charset="0"/>
              </a:rPr>
              <a:t>β-actin</a:t>
            </a:r>
            <a:endParaRPr lang="en-US" altLang="zh-CN" sz="1000" b="1" dirty="0">
              <a:solidFill>
                <a:schemeClr val="tx1"/>
              </a:solidFill>
              <a:uFillTx/>
              <a:latin typeface="Times New Roman" panose="02020603050405020304" charset="0"/>
            </a:endParaRPr>
          </a:p>
        </p:txBody>
      </p:sp>
      <p:sp>
        <p:nvSpPr>
          <p:cNvPr id="9" name="文本框 53"/>
          <p:cNvSpPr txBox="1"/>
          <p:nvPr>
            <p:custDataLst>
              <p:tags r:id="rId5"/>
            </p:custDataLst>
          </p:nvPr>
        </p:nvSpPr>
        <p:spPr>
          <a:xfrm>
            <a:off x="3388995" y="2546941"/>
            <a:ext cx="73977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uFillTx/>
                <a:latin typeface="Times New Roman" panose="02020603050405020304" charset="0"/>
              </a:rPr>
              <a:t>Cit-H3</a:t>
            </a:r>
            <a:endParaRPr lang="en-US" altLang="zh-CN" sz="1000" b="1" dirty="0">
              <a:solidFill>
                <a:schemeClr val="tx1"/>
              </a:solidFill>
              <a:uFillTx/>
              <a:latin typeface="Times New Roman" panose="02020603050405020304" charset="0"/>
            </a:endParaRPr>
          </a:p>
        </p:txBody>
      </p:sp>
      <p:sp>
        <p:nvSpPr>
          <p:cNvPr id="10" name="文本框 53"/>
          <p:cNvSpPr txBox="1"/>
          <p:nvPr>
            <p:custDataLst>
              <p:tags r:id="rId6"/>
            </p:custDataLst>
          </p:nvPr>
        </p:nvSpPr>
        <p:spPr>
          <a:xfrm>
            <a:off x="5675630" y="2620556"/>
            <a:ext cx="73977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uFillTx/>
                <a:latin typeface="Times New Roman" panose="02020603050405020304" charset="0"/>
              </a:rPr>
              <a:t>15KDa</a:t>
            </a:r>
            <a:endParaRPr lang="en-US" altLang="zh-CN" sz="1000" b="1" dirty="0">
              <a:solidFill>
                <a:schemeClr val="tx1"/>
              </a:solidFill>
              <a:uFillTx/>
              <a:latin typeface="Times New Roman" panose="02020603050405020304" charset="0"/>
            </a:endParaRPr>
          </a:p>
        </p:txBody>
      </p:sp>
      <p:sp>
        <p:nvSpPr>
          <p:cNvPr id="11" name="文本框 53"/>
          <p:cNvSpPr txBox="1"/>
          <p:nvPr>
            <p:custDataLst>
              <p:tags r:id="rId7"/>
            </p:custDataLst>
          </p:nvPr>
        </p:nvSpPr>
        <p:spPr>
          <a:xfrm>
            <a:off x="11234420" y="2708186"/>
            <a:ext cx="73977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uFillTx/>
                <a:latin typeface="Times New Roman" panose="02020603050405020304" charset="0"/>
              </a:rPr>
              <a:t>42KDa</a:t>
            </a:r>
            <a:endParaRPr lang="en-US" altLang="zh-CN" sz="1000" b="1" dirty="0">
              <a:solidFill>
                <a:schemeClr val="tx1"/>
              </a:solidFill>
              <a:uFillTx/>
              <a:latin typeface="Times New Roman" panose="02020603050405020304" charset="0"/>
            </a:endParaRPr>
          </a:p>
        </p:txBody>
      </p:sp>
      <p:sp>
        <p:nvSpPr>
          <p:cNvPr id="188" name="TextBox 17"/>
          <p:cNvSpPr txBox="1"/>
          <p:nvPr>
            <p:custDataLst>
              <p:tags r:id="rId8"/>
            </p:custDataLst>
          </p:nvPr>
        </p:nvSpPr>
        <p:spPr>
          <a:xfrm>
            <a:off x="3119755" y="3475965"/>
            <a:ext cx="1272613" cy="1937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r">
              <a:lnSpc>
                <a:spcPts val="800"/>
              </a:lnSpc>
            </a:pPr>
            <a:r>
              <a:rPr lang="en-US" altLang="zh-CN" sz="1000" dirty="0">
                <a:solidFill>
                  <a:schemeClr val="tx1"/>
                </a:solidFill>
                <a:uFillTx/>
                <a:latin typeface="Arial" panose="020B0604020202020204" pitchFamily="34" charset="0"/>
                <a:cs typeface="Arial" panose="020B0604020202020204" pitchFamily="34" charset="0"/>
              </a:rPr>
              <a:t>AAI(10mg/kg)</a:t>
            </a:r>
            <a:endParaRPr lang="en-US" altLang="zh-CN" sz="1000" dirty="0">
              <a:solidFill>
                <a:schemeClr val="tx1"/>
              </a:solidFill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0" name="TextBox 17"/>
          <p:cNvSpPr txBox="1"/>
          <p:nvPr>
            <p:custDataLst>
              <p:tags r:id="rId9"/>
            </p:custDataLst>
          </p:nvPr>
        </p:nvSpPr>
        <p:spPr>
          <a:xfrm>
            <a:off x="4197260" y="3345562"/>
            <a:ext cx="1561555" cy="321942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>
              <a:lnSpc>
                <a:spcPct val="150000"/>
              </a:lnSpc>
            </a:pPr>
            <a:r>
              <a:rPr lang="en-US" altLang="zh-CN" sz="1000" dirty="0">
                <a:solidFill>
                  <a:schemeClr val="tx1"/>
                </a:solidFill>
                <a:uFillTx/>
                <a:latin typeface="Arial" panose="020B0604020202020204" pitchFamily="34" charset="0"/>
                <a:cs typeface="Arial" panose="020B0604020202020204" pitchFamily="34" charset="0"/>
              </a:rPr>
              <a:t>   0d                  3d</a:t>
            </a:r>
            <a:endParaRPr lang="en-US" altLang="zh-CN" sz="1000" dirty="0">
              <a:solidFill>
                <a:schemeClr val="tx1"/>
              </a:solidFill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" name="TextBox 17"/>
          <p:cNvSpPr txBox="1"/>
          <p:nvPr>
            <p:custDataLst>
              <p:tags r:id="rId10"/>
            </p:custDataLst>
          </p:nvPr>
        </p:nvSpPr>
        <p:spPr>
          <a:xfrm>
            <a:off x="8595360" y="3368650"/>
            <a:ext cx="1272613" cy="1937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800"/>
              </a:lnSpc>
            </a:pPr>
            <a:r>
              <a:rPr lang="en-US" altLang="zh-CN" sz="1000" dirty="0">
                <a:solidFill>
                  <a:schemeClr val="tx1"/>
                </a:solidFill>
                <a:uFillTx/>
                <a:latin typeface="Arial" panose="020B0604020202020204" pitchFamily="34" charset="0"/>
                <a:cs typeface="Arial" panose="020B0604020202020204" pitchFamily="34" charset="0"/>
              </a:rPr>
              <a:t>AAI(10mg/kg)</a:t>
            </a:r>
            <a:endParaRPr lang="en-US" altLang="zh-CN" sz="1000" dirty="0">
              <a:solidFill>
                <a:schemeClr val="tx1"/>
              </a:solidFill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TextBox 17"/>
          <p:cNvSpPr txBox="1"/>
          <p:nvPr>
            <p:custDataLst>
              <p:tags r:id="rId11"/>
            </p:custDataLst>
          </p:nvPr>
        </p:nvSpPr>
        <p:spPr>
          <a:xfrm>
            <a:off x="9672865" y="3238247"/>
            <a:ext cx="1561555" cy="321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1000" dirty="0">
                <a:solidFill>
                  <a:schemeClr val="tx1"/>
                </a:solidFill>
                <a:uFillTx/>
                <a:latin typeface="Arial" panose="020B0604020202020204" pitchFamily="34" charset="0"/>
                <a:cs typeface="Arial" panose="020B0604020202020204" pitchFamily="34" charset="0"/>
              </a:rPr>
              <a:t>   0d                  3d</a:t>
            </a:r>
            <a:endParaRPr lang="en-US" altLang="zh-CN" sz="1000" dirty="0">
              <a:solidFill>
                <a:schemeClr val="tx1"/>
              </a:solidFill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2762885" y="6038850"/>
            <a:ext cx="52006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/>
              <a:t>(A)</a:t>
            </a:r>
            <a:endParaRPr lang="en-US" altLang="zh-CN"/>
          </a:p>
        </p:txBody>
      </p:sp>
      <p:sp>
        <p:nvSpPr>
          <p:cNvPr id="3" name="文本框 2"/>
          <p:cNvSpPr txBox="1"/>
          <p:nvPr>
            <p:custDataLst>
              <p:tags r:id="rId12"/>
            </p:custDataLst>
          </p:nvPr>
        </p:nvSpPr>
        <p:spPr>
          <a:xfrm>
            <a:off x="9152890" y="5936615"/>
            <a:ext cx="52006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/>
              <a:t>(B)</a:t>
            </a:r>
            <a:endParaRPr lang="en-US" altLang="zh-CN"/>
          </a:p>
        </p:txBody>
      </p:sp>
    </p:spTree>
    <p:custDataLst>
      <p:tags r:id="rId13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文本框 23"/>
          <p:cNvSpPr txBox="1"/>
          <p:nvPr>
            <p:custDataLst>
              <p:tags r:id="rId1"/>
            </p:custDataLst>
          </p:nvPr>
        </p:nvSpPr>
        <p:spPr>
          <a:xfrm>
            <a:off x="365125" y="243840"/>
            <a:ext cx="224218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latin typeface="Times New Roman" panose="02020603050405020304" charset="0"/>
                <a:cs typeface="Times New Roman" panose="02020603050405020304" charset="0"/>
              </a:rPr>
              <a:t>Western blot analyzed in Figure 5I</a:t>
            </a:r>
            <a:endParaRPr lang="en-US" altLang="zh-CN" sz="1000" b="1" dirty="0">
              <a:solidFill>
                <a:schemeClr val="tx1"/>
              </a:solidFill>
              <a:latin typeface="Times New Roman" panose="02020603050405020304" charset="0"/>
              <a:cs typeface="Times New Roman" panose="02020603050405020304" charset="0"/>
            </a:endParaRPr>
          </a:p>
        </p:txBody>
      </p:sp>
      <p:pic>
        <p:nvPicPr>
          <p:cNvPr id="4" name="图片 3" descr="cit-h3-4 ki 2022-07-28 00h39m15s(Chemiluminescence)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780415"/>
            <a:ext cx="6477000" cy="5187950"/>
          </a:xfrm>
          <a:prstGeom prst="rect">
            <a:avLst/>
          </a:prstGeom>
          <a:ln>
            <a:solidFill>
              <a:schemeClr val="tx1"/>
            </a:solidFill>
          </a:ln>
        </p:spPr>
      </p:pic>
      <p:pic>
        <p:nvPicPr>
          <p:cNvPr id="5" name="图片 4" descr="actin-4 ki 2022-07-28 22h19m06s(Chemiluminescence)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660390" y="780415"/>
            <a:ext cx="6477000" cy="5187950"/>
          </a:xfrm>
          <a:prstGeom prst="rect">
            <a:avLst/>
          </a:prstGeom>
          <a:ln>
            <a:solidFill>
              <a:schemeClr val="tx1"/>
            </a:solidFill>
          </a:ln>
        </p:spPr>
      </p:pic>
      <p:sp>
        <p:nvSpPr>
          <p:cNvPr id="26" name="文本框 53"/>
          <p:cNvSpPr txBox="1"/>
          <p:nvPr>
            <p:custDataLst>
              <p:tags r:id="rId4"/>
            </p:custDataLst>
          </p:nvPr>
        </p:nvSpPr>
        <p:spPr>
          <a:xfrm>
            <a:off x="7057589" y="1379855"/>
            <a:ext cx="60642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uFillTx/>
                <a:latin typeface="Times New Roman" panose="02020603050405020304" charset="0"/>
              </a:rPr>
              <a:t>β-actin</a:t>
            </a:r>
            <a:endParaRPr lang="en-US" altLang="zh-CN" sz="1000" b="1" dirty="0">
              <a:solidFill>
                <a:schemeClr val="tx1"/>
              </a:solidFill>
              <a:uFillTx/>
              <a:latin typeface="Times New Roman" panose="02020603050405020304" charset="0"/>
            </a:endParaRPr>
          </a:p>
        </p:txBody>
      </p:sp>
      <p:sp>
        <p:nvSpPr>
          <p:cNvPr id="33" name="文本框 53"/>
          <p:cNvSpPr txBox="1"/>
          <p:nvPr>
            <p:custDataLst>
              <p:tags r:id="rId5"/>
            </p:custDataLst>
          </p:nvPr>
        </p:nvSpPr>
        <p:spPr>
          <a:xfrm>
            <a:off x="4768548" y="1264196"/>
            <a:ext cx="73977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uFillTx/>
                <a:latin typeface="Times New Roman" panose="02020603050405020304" charset="0"/>
              </a:rPr>
              <a:t>15KDa</a:t>
            </a:r>
            <a:endParaRPr lang="en-US" altLang="zh-CN" sz="1000" b="1" dirty="0">
              <a:solidFill>
                <a:schemeClr val="tx1"/>
              </a:solidFill>
              <a:uFillTx/>
              <a:latin typeface="Times New Roman" panose="02020603050405020304" charset="0"/>
            </a:endParaRPr>
          </a:p>
        </p:txBody>
      </p:sp>
      <p:sp>
        <p:nvSpPr>
          <p:cNvPr id="34" name="文本框 53"/>
          <p:cNvSpPr txBox="1"/>
          <p:nvPr>
            <p:custDataLst>
              <p:tags r:id="rId6"/>
            </p:custDataLst>
          </p:nvPr>
        </p:nvSpPr>
        <p:spPr>
          <a:xfrm>
            <a:off x="2256620" y="1304272"/>
            <a:ext cx="73977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uFillTx/>
                <a:latin typeface="Times New Roman" panose="02020603050405020304" charset="0"/>
              </a:rPr>
              <a:t>Cit-H3</a:t>
            </a:r>
            <a:endParaRPr lang="en-US" altLang="zh-CN" sz="1000" b="1" dirty="0">
              <a:solidFill>
                <a:schemeClr val="tx1"/>
              </a:solidFill>
              <a:uFillTx/>
              <a:latin typeface="Times New Roman" panose="02020603050405020304" charset="0"/>
            </a:endParaRPr>
          </a:p>
        </p:txBody>
      </p:sp>
      <p:sp>
        <p:nvSpPr>
          <p:cNvPr id="40" name="文本框 53"/>
          <p:cNvSpPr txBox="1"/>
          <p:nvPr>
            <p:custDataLst>
              <p:tags r:id="rId7"/>
            </p:custDataLst>
          </p:nvPr>
        </p:nvSpPr>
        <p:spPr>
          <a:xfrm>
            <a:off x="9693745" y="1379700"/>
            <a:ext cx="739775" cy="24511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1000" b="1" dirty="0">
                <a:solidFill>
                  <a:schemeClr val="tx1"/>
                </a:solidFill>
                <a:uFillTx/>
                <a:latin typeface="Times New Roman" panose="02020603050405020304" charset="0"/>
              </a:rPr>
              <a:t>42KDa</a:t>
            </a:r>
            <a:endParaRPr lang="en-US" altLang="zh-CN" sz="1000" b="1" dirty="0">
              <a:solidFill>
                <a:schemeClr val="tx1"/>
              </a:solidFill>
              <a:uFillTx/>
              <a:latin typeface="Times New Roman" panose="02020603050405020304" charset="0"/>
            </a:endParaRPr>
          </a:p>
        </p:txBody>
      </p:sp>
      <p:grpSp>
        <p:nvGrpSpPr>
          <p:cNvPr id="164" name="组合 163"/>
          <p:cNvGrpSpPr/>
          <p:nvPr/>
        </p:nvGrpSpPr>
        <p:grpSpPr>
          <a:xfrm rot="0">
            <a:off x="2827655" y="2019935"/>
            <a:ext cx="2118995" cy="405765"/>
            <a:chOff x="11920" y="11088"/>
            <a:chExt cx="3337" cy="639"/>
          </a:xfrm>
        </p:grpSpPr>
        <p:cxnSp>
          <p:nvCxnSpPr>
            <p:cNvPr id="235" name="直接连接符 234"/>
            <p:cNvCxnSpPr/>
            <p:nvPr>
              <p:custDataLst>
                <p:tags r:id="rId8"/>
              </p:custDataLst>
            </p:nvPr>
          </p:nvCxnSpPr>
          <p:spPr>
            <a:xfrm flipV="1">
              <a:off x="11974" y="11397"/>
              <a:ext cx="1349" cy="15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238" name="文本框 237"/>
            <p:cNvSpPr txBox="1"/>
            <p:nvPr>
              <p:custDataLst>
                <p:tags r:id="rId9"/>
              </p:custDataLst>
            </p:nvPr>
          </p:nvSpPr>
          <p:spPr>
            <a:xfrm>
              <a:off x="12137" y="11341"/>
              <a:ext cx="1085" cy="3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p>
              <a:r>
                <a:rPr lang="en-US" altLang="zh-CN" sz="1000">
                  <a:latin typeface="Arial" panose="020B0604020202020204" pitchFamily="34" charset="0"/>
                  <a:cs typeface="Arial" panose="020B0604020202020204" pitchFamily="34" charset="0"/>
                </a:rPr>
                <a:t>Vehicle</a:t>
              </a:r>
              <a:endParaRPr lang="en-US" altLang="zh-CN" sz="100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cxnSp>
          <p:nvCxnSpPr>
            <p:cNvPr id="240" name="直接连接符 239"/>
            <p:cNvCxnSpPr/>
            <p:nvPr>
              <p:custDataLst>
                <p:tags r:id="rId10"/>
              </p:custDataLst>
            </p:nvPr>
          </p:nvCxnSpPr>
          <p:spPr>
            <a:xfrm flipV="1">
              <a:off x="13598" y="11387"/>
              <a:ext cx="1349" cy="15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249" name="文本框 248"/>
            <p:cNvSpPr txBox="1"/>
            <p:nvPr>
              <p:custDataLst>
                <p:tags r:id="rId11"/>
              </p:custDataLst>
            </p:nvPr>
          </p:nvSpPr>
          <p:spPr>
            <a:xfrm>
              <a:off x="13759" y="11332"/>
              <a:ext cx="1085" cy="3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p>
              <a:r>
                <a:rPr lang="en-US" altLang="zh-CN" sz="1000" dirty="0">
                  <a:latin typeface="Arial" panose="020B0604020202020204" pitchFamily="34" charset="0"/>
                  <a:cs typeface="Arial" panose="020B0604020202020204" pitchFamily="34" charset="0"/>
                  <a:sym typeface="+mn-ea"/>
                </a:rPr>
                <a:t>AAI(3d)</a:t>
              </a:r>
              <a:endParaRPr lang="en-US" altLang="zh-CN" sz="1000" dirty="0">
                <a:latin typeface="Arial" panose="020B0604020202020204" pitchFamily="34" charset="0"/>
                <a:cs typeface="Arial" panose="020B0604020202020204" pitchFamily="34" charset="0"/>
                <a:sym typeface="+mn-ea"/>
              </a:endParaRPr>
            </a:p>
          </p:txBody>
        </p:sp>
        <p:sp>
          <p:nvSpPr>
            <p:cNvPr id="111" name="文本框 110"/>
            <p:cNvSpPr txBox="1"/>
            <p:nvPr>
              <p:custDataLst>
                <p:tags r:id="rId12"/>
              </p:custDataLst>
            </p:nvPr>
          </p:nvSpPr>
          <p:spPr>
            <a:xfrm>
              <a:off x="11920" y="11088"/>
              <a:ext cx="603" cy="270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p>
              <a:r>
                <a:rPr lang="en-US" altLang="zh-CN" sz="800"/>
                <a:t>FF</a:t>
              </a:r>
              <a:endParaRPr lang="en-US" altLang="zh-CN" sz="800"/>
            </a:p>
          </p:txBody>
        </p:sp>
        <p:sp>
          <p:nvSpPr>
            <p:cNvPr id="156" name="文本框 155"/>
            <p:cNvSpPr txBox="1"/>
            <p:nvPr>
              <p:custDataLst>
                <p:tags r:id="rId13"/>
              </p:custDataLst>
            </p:nvPr>
          </p:nvSpPr>
          <p:spPr>
            <a:xfrm>
              <a:off x="12416" y="11088"/>
              <a:ext cx="1280" cy="33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p>
              <a:r>
                <a:rPr lang="en-US" altLang="zh-CN" sz="800"/>
                <a:t>PSTPIP2-cKI</a:t>
              </a:r>
              <a:endParaRPr lang="en-US" altLang="zh-CN" sz="800"/>
            </a:p>
          </p:txBody>
        </p:sp>
        <p:sp>
          <p:nvSpPr>
            <p:cNvPr id="160" name="文本框 159"/>
            <p:cNvSpPr txBox="1"/>
            <p:nvPr>
              <p:custDataLst>
                <p:tags r:id="rId14"/>
              </p:custDataLst>
            </p:nvPr>
          </p:nvSpPr>
          <p:spPr>
            <a:xfrm>
              <a:off x="13551" y="11088"/>
              <a:ext cx="603" cy="270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p>
              <a:r>
                <a:rPr lang="en-US" altLang="zh-CN" sz="800"/>
                <a:t>FF</a:t>
              </a:r>
              <a:endParaRPr lang="en-US" altLang="zh-CN" sz="800"/>
            </a:p>
          </p:txBody>
        </p:sp>
        <p:sp>
          <p:nvSpPr>
            <p:cNvPr id="163" name="文本框 162"/>
            <p:cNvSpPr txBox="1"/>
            <p:nvPr>
              <p:custDataLst>
                <p:tags r:id="rId15"/>
              </p:custDataLst>
            </p:nvPr>
          </p:nvSpPr>
          <p:spPr>
            <a:xfrm>
              <a:off x="13977" y="11088"/>
              <a:ext cx="1280" cy="33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p>
              <a:r>
                <a:rPr lang="en-US" altLang="zh-CN" sz="800"/>
                <a:t>PSTPIP2-cKI</a:t>
              </a:r>
              <a:endParaRPr lang="en-US" altLang="zh-CN" sz="800"/>
            </a:p>
          </p:txBody>
        </p:sp>
      </p:grpSp>
      <p:grpSp>
        <p:nvGrpSpPr>
          <p:cNvPr id="6" name="组合 5"/>
          <p:cNvGrpSpPr/>
          <p:nvPr/>
        </p:nvGrpSpPr>
        <p:grpSpPr>
          <a:xfrm rot="0">
            <a:off x="7574915" y="2014220"/>
            <a:ext cx="2118995" cy="405765"/>
            <a:chOff x="11920" y="11088"/>
            <a:chExt cx="3337" cy="639"/>
          </a:xfrm>
        </p:grpSpPr>
        <p:cxnSp>
          <p:nvCxnSpPr>
            <p:cNvPr id="7" name="直接连接符 6"/>
            <p:cNvCxnSpPr/>
            <p:nvPr>
              <p:custDataLst>
                <p:tags r:id="rId16"/>
              </p:custDataLst>
            </p:nvPr>
          </p:nvCxnSpPr>
          <p:spPr>
            <a:xfrm flipV="1">
              <a:off x="11974" y="11397"/>
              <a:ext cx="1349" cy="15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8" name="文本框 7"/>
            <p:cNvSpPr txBox="1"/>
            <p:nvPr>
              <p:custDataLst>
                <p:tags r:id="rId17"/>
              </p:custDataLst>
            </p:nvPr>
          </p:nvSpPr>
          <p:spPr>
            <a:xfrm>
              <a:off x="12137" y="11341"/>
              <a:ext cx="1085" cy="3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1000">
                  <a:latin typeface="Arial" panose="020B0604020202020204" pitchFamily="34" charset="0"/>
                  <a:cs typeface="Arial" panose="020B0604020202020204" pitchFamily="34" charset="0"/>
                </a:rPr>
                <a:t>Vehicle</a:t>
              </a:r>
              <a:endParaRPr lang="en-US" altLang="zh-CN" sz="100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cxnSp>
          <p:nvCxnSpPr>
            <p:cNvPr id="9" name="直接连接符 8"/>
            <p:cNvCxnSpPr/>
            <p:nvPr>
              <p:custDataLst>
                <p:tags r:id="rId18"/>
              </p:custDataLst>
            </p:nvPr>
          </p:nvCxnSpPr>
          <p:spPr>
            <a:xfrm flipV="1">
              <a:off x="13598" y="11387"/>
              <a:ext cx="1349" cy="15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0" name="文本框 9"/>
            <p:cNvSpPr txBox="1"/>
            <p:nvPr>
              <p:custDataLst>
                <p:tags r:id="rId19"/>
              </p:custDataLst>
            </p:nvPr>
          </p:nvSpPr>
          <p:spPr>
            <a:xfrm>
              <a:off x="13759" y="11332"/>
              <a:ext cx="1085" cy="3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1000" dirty="0">
                  <a:latin typeface="Arial" panose="020B0604020202020204" pitchFamily="34" charset="0"/>
                  <a:cs typeface="Arial" panose="020B0604020202020204" pitchFamily="34" charset="0"/>
                  <a:sym typeface="+mn-ea"/>
                </a:rPr>
                <a:t>AAI(3d)</a:t>
              </a:r>
              <a:endParaRPr lang="en-US" altLang="zh-CN" sz="1000" dirty="0">
                <a:latin typeface="Arial" panose="020B0604020202020204" pitchFamily="34" charset="0"/>
                <a:cs typeface="Arial" panose="020B0604020202020204" pitchFamily="34" charset="0"/>
                <a:sym typeface="+mn-ea"/>
              </a:endParaRPr>
            </a:p>
          </p:txBody>
        </p:sp>
        <p:sp>
          <p:nvSpPr>
            <p:cNvPr id="11" name="文本框 10"/>
            <p:cNvSpPr txBox="1"/>
            <p:nvPr>
              <p:custDataLst>
                <p:tags r:id="rId20"/>
              </p:custDataLst>
            </p:nvPr>
          </p:nvSpPr>
          <p:spPr>
            <a:xfrm>
              <a:off x="11920" y="11088"/>
              <a:ext cx="603" cy="270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p>
              <a:r>
                <a:rPr lang="en-US" altLang="zh-CN" sz="800"/>
                <a:t>FF</a:t>
              </a:r>
              <a:endParaRPr lang="en-US" altLang="zh-CN" sz="800"/>
            </a:p>
          </p:txBody>
        </p:sp>
        <p:sp>
          <p:nvSpPr>
            <p:cNvPr id="12" name="文本框 11"/>
            <p:cNvSpPr txBox="1"/>
            <p:nvPr>
              <p:custDataLst>
                <p:tags r:id="rId21"/>
              </p:custDataLst>
            </p:nvPr>
          </p:nvSpPr>
          <p:spPr>
            <a:xfrm>
              <a:off x="12416" y="11088"/>
              <a:ext cx="1280" cy="33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p>
              <a:r>
                <a:rPr lang="en-US" altLang="zh-CN" sz="800"/>
                <a:t>PSTPIP2-cKI</a:t>
              </a:r>
              <a:endParaRPr lang="en-US" altLang="zh-CN" sz="800"/>
            </a:p>
          </p:txBody>
        </p:sp>
        <p:sp>
          <p:nvSpPr>
            <p:cNvPr id="13" name="文本框 12"/>
            <p:cNvSpPr txBox="1"/>
            <p:nvPr>
              <p:custDataLst>
                <p:tags r:id="rId22"/>
              </p:custDataLst>
            </p:nvPr>
          </p:nvSpPr>
          <p:spPr>
            <a:xfrm>
              <a:off x="13551" y="11088"/>
              <a:ext cx="603" cy="270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p>
              <a:r>
                <a:rPr lang="en-US" altLang="zh-CN" sz="800"/>
                <a:t>FF</a:t>
              </a:r>
              <a:endParaRPr lang="en-US" altLang="zh-CN" sz="800"/>
            </a:p>
          </p:txBody>
        </p:sp>
        <p:sp>
          <p:nvSpPr>
            <p:cNvPr id="14" name="文本框 13"/>
            <p:cNvSpPr txBox="1"/>
            <p:nvPr>
              <p:custDataLst>
                <p:tags r:id="rId23"/>
              </p:custDataLst>
            </p:nvPr>
          </p:nvSpPr>
          <p:spPr>
            <a:xfrm>
              <a:off x="13977" y="11088"/>
              <a:ext cx="1280" cy="33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p>
              <a:r>
                <a:rPr lang="en-US" altLang="zh-CN" sz="800"/>
                <a:t>PSTPIP2-cKI</a:t>
              </a:r>
              <a:endParaRPr lang="en-US" altLang="zh-CN" sz="800"/>
            </a:p>
          </p:txBody>
        </p:sp>
      </p:grpSp>
      <p:sp>
        <p:nvSpPr>
          <p:cNvPr id="2" name="文本框 1"/>
          <p:cNvSpPr txBox="1"/>
          <p:nvPr>
            <p:custDataLst>
              <p:tags r:id="rId24"/>
            </p:custDataLst>
          </p:nvPr>
        </p:nvSpPr>
        <p:spPr>
          <a:xfrm>
            <a:off x="2762885" y="6038850"/>
            <a:ext cx="52006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/>
              <a:t>(C)</a:t>
            </a:r>
            <a:endParaRPr lang="en-US" altLang="zh-CN"/>
          </a:p>
        </p:txBody>
      </p:sp>
      <p:sp>
        <p:nvSpPr>
          <p:cNvPr id="3" name="文本框 2"/>
          <p:cNvSpPr txBox="1"/>
          <p:nvPr>
            <p:custDataLst>
              <p:tags r:id="rId25"/>
            </p:custDataLst>
          </p:nvPr>
        </p:nvSpPr>
        <p:spPr>
          <a:xfrm>
            <a:off x="8702675" y="5968365"/>
            <a:ext cx="52006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/>
              <a:t>(D)</a:t>
            </a:r>
            <a:endParaRPr lang="en-US" altLang="zh-CN"/>
          </a:p>
        </p:txBody>
      </p:sp>
    </p:spTree>
    <p:custDataLst>
      <p:tags r:id="rId26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5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5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5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BEAUTIFY_FLAG" val=""/>
</p:tagLst>
</file>

<file path=ppt/tags/tag64.xml><?xml version="1.0" encoding="utf-8"?>
<p:tagLst xmlns:p="http://schemas.openxmlformats.org/presentationml/2006/main">
  <p:tag name="KSO_WM_BEAUTIFY_FLAG" val=""/>
</p:tagLst>
</file>

<file path=ppt/tags/tag65.xml><?xml version="1.0" encoding="utf-8"?>
<p:tagLst xmlns:p="http://schemas.openxmlformats.org/presentationml/2006/main">
  <p:tag name="KSO_WM_BEAUTIFY_FLAG" val=""/>
</p:tagLst>
</file>

<file path=ppt/tags/tag66.xml><?xml version="1.0" encoding="utf-8"?>
<p:tagLst xmlns:p="http://schemas.openxmlformats.org/presentationml/2006/main">
  <p:tag name="KSO_WM_BEAUTIFY_FLAG" val=""/>
</p:tagLst>
</file>

<file path=ppt/tags/tag67.xml><?xml version="1.0" encoding="utf-8"?>
<p:tagLst xmlns:p="http://schemas.openxmlformats.org/presentationml/2006/main">
  <p:tag name="KSO_WM_BEAUTIFY_FLAG" val=""/>
</p:tagLst>
</file>

<file path=ppt/tags/tag68.xml><?xml version="1.0" encoding="utf-8"?>
<p:tagLst xmlns:p="http://schemas.openxmlformats.org/presentationml/2006/main">
  <p:tag name="KSO_WM_BEAUTIFY_FLAG" val=""/>
</p:tagLst>
</file>

<file path=ppt/tags/tag69.xml><?xml version="1.0" encoding="utf-8"?>
<p:tagLst xmlns:p="http://schemas.openxmlformats.org/presentationml/2006/main">
  <p:tag name="KSO_WM_BEAUTIFY_FLAG" val="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BEAUTIFY_FLAG" val=""/>
</p:tagLst>
</file>

<file path=ppt/tags/tag71.xml><?xml version="1.0" encoding="utf-8"?>
<p:tagLst xmlns:p="http://schemas.openxmlformats.org/presentationml/2006/main">
  <p:tag name="KSO_WM_BEAUTIFY_FLAG" val=""/>
</p:tagLst>
</file>

<file path=ppt/tags/tag72.xml><?xml version="1.0" encoding="utf-8"?>
<p:tagLst xmlns:p="http://schemas.openxmlformats.org/presentationml/2006/main">
  <p:tag name="KSO_WM_BEAUTIFY_FLAG" val=""/>
</p:tagLst>
</file>

<file path=ppt/tags/tag73.xml><?xml version="1.0" encoding="utf-8"?>
<p:tagLst xmlns:p="http://schemas.openxmlformats.org/presentationml/2006/main">
  <p:tag name="KSO_WM_SLIDE_ID" val="custom20205175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5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BEAUTIFY_FLAG" val=""/>
</p:tagLst>
</file>

<file path=ppt/tags/tag75.xml><?xml version="1.0" encoding="utf-8"?>
<p:tagLst xmlns:p="http://schemas.openxmlformats.org/presentationml/2006/main">
  <p:tag name="KSO_WM_BEAUTIFY_FLAG" val=""/>
</p:tagLst>
</file>

<file path=ppt/tags/tag76.xml><?xml version="1.0" encoding="utf-8"?>
<p:tagLst xmlns:p="http://schemas.openxmlformats.org/presentationml/2006/main">
  <p:tag name="KSO_WM_BEAUTIFY_FLAG" val=""/>
</p:tagLst>
</file>

<file path=ppt/tags/tag77.xml><?xml version="1.0" encoding="utf-8"?>
<p:tagLst xmlns:p="http://schemas.openxmlformats.org/presentationml/2006/main">
  <p:tag name="KSO_WM_BEAUTIFY_FLAG" val=""/>
</p:tagLst>
</file>

<file path=ppt/tags/tag78.xml><?xml version="1.0" encoding="utf-8"?>
<p:tagLst xmlns:p="http://schemas.openxmlformats.org/presentationml/2006/main">
  <p:tag name="KSO_WM_BEAUTIFY_FLAG" val=""/>
</p:tagLst>
</file>

<file path=ppt/tags/tag79.xml><?xml version="1.0" encoding="utf-8"?>
<p:tagLst xmlns:p="http://schemas.openxmlformats.org/presentationml/2006/main">
  <p:tag name="KSO_WM_BEAUTIFY_FLAG" val="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KSO_WM_BEAUTIFY_FLAG" val=""/>
</p:tagLst>
</file>

<file path=ppt/tags/tag81.xml><?xml version="1.0" encoding="utf-8"?>
<p:tagLst xmlns:p="http://schemas.openxmlformats.org/presentationml/2006/main">
  <p:tag name="KSO_WM_BEAUTIFY_FLAG" val=""/>
</p:tagLst>
</file>

<file path=ppt/tags/tag82.xml><?xml version="1.0" encoding="utf-8"?>
<p:tagLst xmlns:p="http://schemas.openxmlformats.org/presentationml/2006/main">
  <p:tag name="KSO_WM_BEAUTIFY_FLAG" val=""/>
</p:tagLst>
</file>

<file path=ppt/tags/tag83.xml><?xml version="1.0" encoding="utf-8"?>
<p:tagLst xmlns:p="http://schemas.openxmlformats.org/presentationml/2006/main">
  <p:tag name="KSO_WM_BEAUTIFY_FLAG" val=""/>
</p:tagLst>
</file>

<file path=ppt/tags/tag84.xml><?xml version="1.0" encoding="utf-8"?>
<p:tagLst xmlns:p="http://schemas.openxmlformats.org/presentationml/2006/main">
  <p:tag name="KSO_WM_BEAUTIFY_FLAG" val=""/>
</p:tagLst>
</file>

<file path=ppt/tags/tag85.xml><?xml version="1.0" encoding="utf-8"?>
<p:tagLst xmlns:p="http://schemas.openxmlformats.org/presentationml/2006/main">
  <p:tag name="KSO_WM_BEAUTIFY_FLAG" val=""/>
</p:tagLst>
</file>

<file path=ppt/tags/tag86.xml><?xml version="1.0" encoding="utf-8"?>
<p:tagLst xmlns:p="http://schemas.openxmlformats.org/presentationml/2006/main">
  <p:tag name="KSO_WM_BEAUTIFY_FLAG" val=""/>
</p:tagLst>
</file>

<file path=ppt/tags/tag87.xml><?xml version="1.0" encoding="utf-8"?>
<p:tagLst xmlns:p="http://schemas.openxmlformats.org/presentationml/2006/main">
  <p:tag name="KSO_WM_BEAUTIFY_FLAG" val=""/>
</p:tagLst>
</file>

<file path=ppt/tags/tag88.xml><?xml version="1.0" encoding="utf-8"?>
<p:tagLst xmlns:p="http://schemas.openxmlformats.org/presentationml/2006/main">
  <p:tag name="KSO_WM_BEAUTIFY_FLAG" val=""/>
</p:tagLst>
</file>

<file path=ppt/tags/tag89.xml><?xml version="1.0" encoding="utf-8"?>
<p:tagLst xmlns:p="http://schemas.openxmlformats.org/presentationml/2006/main">
  <p:tag name="KSO_WM_BEAUTIFY_FLAG" val="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0.xml><?xml version="1.0" encoding="utf-8"?>
<p:tagLst xmlns:p="http://schemas.openxmlformats.org/presentationml/2006/main">
  <p:tag name="KSO_WM_BEAUTIFY_FLAG" val=""/>
</p:tagLst>
</file>

<file path=ppt/tags/tag91.xml><?xml version="1.0" encoding="utf-8"?>
<p:tagLst xmlns:p="http://schemas.openxmlformats.org/presentationml/2006/main">
  <p:tag name="KSO_WM_BEAUTIFY_FLAG" val=""/>
</p:tagLst>
</file>

<file path=ppt/tags/tag92.xml><?xml version="1.0" encoding="utf-8"?>
<p:tagLst xmlns:p="http://schemas.openxmlformats.org/presentationml/2006/main">
  <p:tag name="KSO_WM_BEAUTIFY_FLAG" val=""/>
</p:tagLst>
</file>

<file path=ppt/tags/tag93.xml><?xml version="1.0" encoding="utf-8"?>
<p:tagLst xmlns:p="http://schemas.openxmlformats.org/presentationml/2006/main">
  <p:tag name="KSO_WM_BEAUTIFY_FLAG" val=""/>
</p:tagLst>
</file>

<file path=ppt/tags/tag94.xml><?xml version="1.0" encoding="utf-8"?>
<p:tagLst xmlns:p="http://schemas.openxmlformats.org/presentationml/2006/main">
  <p:tag name="KSO_WM_BEAUTIFY_FLAG" val=""/>
</p:tagLst>
</file>

<file path=ppt/tags/tag95.xml><?xml version="1.0" encoding="utf-8"?>
<p:tagLst xmlns:p="http://schemas.openxmlformats.org/presentationml/2006/main">
  <p:tag name="KSO_WM_BEAUTIFY_FLAG" val=""/>
</p:tagLst>
</file>

<file path=ppt/tags/tag96.xml><?xml version="1.0" encoding="utf-8"?>
<p:tagLst xmlns:p="http://schemas.openxmlformats.org/presentationml/2006/main">
  <p:tag name="KSO_WM_BEAUTIFY_FLAG" val=""/>
</p:tagLst>
</file>

<file path=ppt/tags/tag97.xml><?xml version="1.0" encoding="utf-8"?>
<p:tagLst xmlns:p="http://schemas.openxmlformats.org/presentationml/2006/main">
  <p:tag name="KSO_WM_SLIDE_ID" val="custom20205175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5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98.xml><?xml version="1.0" encoding="utf-8"?>
<p:tagLst xmlns:p="http://schemas.openxmlformats.org/presentationml/2006/main">
  <p:tag name="COMMONDATA" val="eyJoZGlkIjoiYjk5ODM0YmMxOWJiYWQyNDU4MGIzYWRmYTA0ZmI5NDcifQ=="/>
  <p:tag name="KSO_WPP_MARK_KEY" val="4edc1b64-ac09-403b-bb43-67e7891c17a8"/>
</p:tagLst>
</file>

<file path=ppt/theme/theme1.xml><?xml version="1.0" encoding="utf-8"?>
<a:theme xmlns:a="http://schemas.openxmlformats.org/drawingml/2006/main" name="Office 主题​​">
  <a:themeElements>
    <a:clrScheme name="空白演示">
      <a:dk1>
        <a:sysClr val="windowText" lastClr="000000"/>
      </a:dk1>
      <a:lt1>
        <a:sysClr val="window" lastClr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280</Words>
  <Application>WPS 演示</Application>
  <PresentationFormat>宽屏</PresentationFormat>
  <Paragraphs>60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Arial</vt:lpstr>
      <vt:lpstr>宋体</vt:lpstr>
      <vt:lpstr>Wingdings</vt:lpstr>
      <vt:lpstr>Wingdings</vt:lpstr>
      <vt:lpstr>Times New Roman</vt:lpstr>
      <vt:lpstr>微软雅黑</vt:lpstr>
      <vt:lpstr>Arial Unicode MS</vt:lpstr>
      <vt:lpstr>Calibri</vt:lpstr>
      <vt:lpstr>Office 主题​​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/>
  <cp:lastModifiedBy>了尘</cp:lastModifiedBy>
  <cp:revision>222</cp:revision>
  <dcterms:created xsi:type="dcterms:W3CDTF">2019-06-19T02:08:00Z</dcterms:created>
  <dcterms:modified xsi:type="dcterms:W3CDTF">2023-07-23T15:15:58Z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EECC40DAEC4C43E19193912E77E8972F_13</vt:lpwstr>
  </property>
</Properties>
</file>