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80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image" Target="../media/image2.tiff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19" Type="http://schemas.openxmlformats.org/officeDocument/2006/relationships/tags" Target="../tags/tag79.xml"/><Relationship Id="rId18" Type="http://schemas.openxmlformats.org/officeDocument/2006/relationships/tags" Target="../tags/tag78.xml"/><Relationship Id="rId17" Type="http://schemas.openxmlformats.org/officeDocument/2006/relationships/tags" Target="../tags/tag77.xml"/><Relationship Id="rId16" Type="http://schemas.openxmlformats.org/officeDocument/2006/relationships/tags" Target="../tags/tag76.xml"/><Relationship Id="rId15" Type="http://schemas.openxmlformats.org/officeDocument/2006/relationships/tags" Target="../tags/tag75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>
            <p:custDataLst>
              <p:tags r:id="rId1"/>
            </p:custDataLst>
          </p:nvPr>
        </p:nvSpPr>
        <p:spPr>
          <a:xfrm>
            <a:off x="288925" y="344170"/>
            <a:ext cx="426720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Figure 5-figure supplement 2E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 descr="cit-h3-1n,m,m+g,m+d 2022-08-01 16h48m41s(Chemiluminescence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9635"/>
            <a:ext cx="6477000" cy="51879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 descr="actin2ly6g 2022-08-14 18h20m47s(Chemiluminescence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889635"/>
            <a:ext cx="6477000" cy="5187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3" name="文本框 51"/>
          <p:cNvSpPr txBox="1"/>
          <p:nvPr>
            <p:custDataLst>
              <p:tags r:id="rId4"/>
            </p:custDataLst>
          </p:nvPr>
        </p:nvSpPr>
        <p:spPr>
          <a:xfrm>
            <a:off x="1537288" y="1719927"/>
            <a:ext cx="662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Cit-H3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37" name="文本框 36"/>
          <p:cNvSpPr txBox="1"/>
          <p:nvPr>
            <p:custDataLst>
              <p:tags r:id="rId5"/>
            </p:custDataLst>
          </p:nvPr>
        </p:nvSpPr>
        <p:spPr>
          <a:xfrm>
            <a:off x="3822793" y="1720789"/>
            <a:ext cx="60134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15KDa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45" name="文本框 44"/>
          <p:cNvSpPr txBox="1"/>
          <p:nvPr>
            <p:custDataLst>
              <p:tags r:id="rId6"/>
            </p:custDataLst>
          </p:nvPr>
        </p:nvSpPr>
        <p:spPr>
          <a:xfrm>
            <a:off x="7352226" y="2119164"/>
            <a:ext cx="59162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β-actin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49" name="文本框 48"/>
          <p:cNvSpPr txBox="1"/>
          <p:nvPr>
            <p:custDataLst>
              <p:tags r:id="rId7"/>
            </p:custDataLst>
          </p:nvPr>
        </p:nvSpPr>
        <p:spPr>
          <a:xfrm>
            <a:off x="9681991" y="2195836"/>
            <a:ext cx="60134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42KDa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56995" y="2543175"/>
            <a:ext cx="2465070" cy="433705"/>
            <a:chOff x="5049" y="10459"/>
            <a:chExt cx="3882" cy="683"/>
          </a:xfrm>
        </p:grpSpPr>
        <p:sp>
          <p:nvSpPr>
            <p:cNvPr id="460" name="object 159"/>
            <p:cNvSpPr txBox="1"/>
            <p:nvPr>
              <p:custDataLst>
                <p:tags r:id="rId8"/>
              </p:custDataLst>
            </p:nvPr>
          </p:nvSpPr>
          <p:spPr>
            <a:xfrm>
              <a:off x="5049" y="10480"/>
              <a:ext cx="1535" cy="66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p>
              <a:pPr marL="12700" algn="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AAI</a:t>
              </a:r>
              <a:r>
                <a:rPr sz="10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sz="1000" dirty="0">
                  <a:latin typeface="Arial" panose="020B0604020202020204" pitchFamily="34" charset="0"/>
                  <a:cs typeface="Arial" panose="020B0604020202020204" pitchFamily="34" charset="0"/>
                </a:rPr>
                <a:t>0mg/kg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GSK484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DN</a:t>
              </a:r>
              <a:r>
                <a:rPr lang="en-US" altLang="zh-CN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ase</a:t>
              </a: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 I</a:t>
              </a:r>
              <a:endParaRPr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1" name="object 159"/>
            <p:cNvSpPr txBox="1"/>
            <p:nvPr>
              <p:custDataLst>
                <p:tags r:id="rId9"/>
              </p:custDataLst>
            </p:nvPr>
          </p:nvSpPr>
          <p:spPr>
            <a:xfrm>
              <a:off x="6503" y="10460"/>
              <a:ext cx="439" cy="66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2" name="object 159"/>
            <p:cNvSpPr txBox="1"/>
            <p:nvPr>
              <p:custDataLst>
                <p:tags r:id="rId10"/>
              </p:custDataLst>
            </p:nvPr>
          </p:nvSpPr>
          <p:spPr>
            <a:xfrm>
              <a:off x="7080" y="10460"/>
              <a:ext cx="439" cy="66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3" name="object 159"/>
            <p:cNvSpPr txBox="1"/>
            <p:nvPr>
              <p:custDataLst>
                <p:tags r:id="rId11"/>
              </p:custDataLst>
            </p:nvPr>
          </p:nvSpPr>
          <p:spPr>
            <a:xfrm>
              <a:off x="7734" y="10460"/>
              <a:ext cx="439" cy="66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4" name="object 159"/>
            <p:cNvSpPr txBox="1"/>
            <p:nvPr>
              <p:custDataLst>
                <p:tags r:id="rId12"/>
              </p:custDataLst>
            </p:nvPr>
          </p:nvSpPr>
          <p:spPr>
            <a:xfrm>
              <a:off x="8493" y="10459"/>
              <a:ext cx="439" cy="66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268210" y="2704465"/>
            <a:ext cx="2465070" cy="433705"/>
            <a:chOff x="5049" y="10459"/>
            <a:chExt cx="3882" cy="683"/>
          </a:xfrm>
        </p:grpSpPr>
        <p:sp>
          <p:nvSpPr>
            <p:cNvPr id="7" name="object 159"/>
            <p:cNvSpPr txBox="1"/>
            <p:nvPr>
              <p:custDataLst>
                <p:tags r:id="rId13"/>
              </p:custDataLst>
            </p:nvPr>
          </p:nvSpPr>
          <p:spPr>
            <a:xfrm>
              <a:off x="5049" y="10480"/>
              <a:ext cx="1535" cy="66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p>
              <a:pPr marL="12700" algn="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AAI</a:t>
              </a:r>
              <a:r>
                <a:rPr sz="10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sz="1000" dirty="0">
                  <a:latin typeface="Arial" panose="020B0604020202020204" pitchFamily="34" charset="0"/>
                  <a:cs typeface="Arial" panose="020B0604020202020204" pitchFamily="34" charset="0"/>
                </a:rPr>
                <a:t>0mg/kg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GSK484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DN</a:t>
              </a:r>
              <a:r>
                <a:rPr lang="en-US" altLang="zh-CN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ase</a:t>
              </a: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 I</a:t>
              </a:r>
              <a:endParaRPr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bject 159"/>
            <p:cNvSpPr txBox="1"/>
            <p:nvPr>
              <p:custDataLst>
                <p:tags r:id="rId14"/>
              </p:custDataLst>
            </p:nvPr>
          </p:nvSpPr>
          <p:spPr>
            <a:xfrm>
              <a:off x="6503" y="10460"/>
              <a:ext cx="439" cy="66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bject 159"/>
            <p:cNvSpPr txBox="1"/>
            <p:nvPr>
              <p:custDataLst>
                <p:tags r:id="rId15"/>
              </p:custDataLst>
            </p:nvPr>
          </p:nvSpPr>
          <p:spPr>
            <a:xfrm>
              <a:off x="7080" y="10460"/>
              <a:ext cx="439" cy="66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object 159"/>
            <p:cNvSpPr txBox="1"/>
            <p:nvPr>
              <p:custDataLst>
                <p:tags r:id="rId16"/>
              </p:custDataLst>
            </p:nvPr>
          </p:nvSpPr>
          <p:spPr>
            <a:xfrm>
              <a:off x="7734" y="10460"/>
              <a:ext cx="439" cy="66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object 159"/>
            <p:cNvSpPr txBox="1"/>
            <p:nvPr>
              <p:custDataLst>
                <p:tags r:id="rId17"/>
              </p:custDataLst>
            </p:nvPr>
          </p:nvSpPr>
          <p:spPr>
            <a:xfrm>
              <a:off x="8493" y="10459"/>
              <a:ext cx="439" cy="66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algn="ctr">
                <a:lnSpc>
                  <a:spcPts val="1000"/>
                </a:lnSpc>
                <a:spcBef>
                  <a:spcPts val="95"/>
                </a:spcBef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308860" y="6116955"/>
            <a:ext cx="616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(A)</a:t>
            </a:r>
            <a:endParaRPr lang="en-US" altLang="zh-CN"/>
          </a:p>
        </p:txBody>
      </p:sp>
      <p:sp>
        <p:nvSpPr>
          <p:cNvPr id="14" name="文本框 13"/>
          <p:cNvSpPr txBox="1"/>
          <p:nvPr>
            <p:custDataLst>
              <p:tags r:id="rId18"/>
            </p:custDataLst>
          </p:nvPr>
        </p:nvSpPr>
        <p:spPr>
          <a:xfrm>
            <a:off x="8804275" y="6116955"/>
            <a:ext cx="616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(B)</a:t>
            </a:r>
            <a:endParaRPr lang="en-US" altLang="zh-CN"/>
          </a:p>
        </p:txBody>
      </p:sp>
    </p:spTree>
    <p:custDataLst>
      <p:tags r:id="rId19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NjI3NjgwNWU1ZGZmMjljYjg2MDY5MTNlOWQzYTBjYTcifQ==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WPS 演示</Application>
  <PresentationFormat>宽屏</PresentationFormat>
  <Paragraphs>54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Times New Roman</vt:lpstr>
      <vt:lpstr>微软雅黑</vt:lpstr>
      <vt:lpstr>Arial Unicode MS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了尘</cp:lastModifiedBy>
  <cp:revision>157</cp:revision>
  <dcterms:created xsi:type="dcterms:W3CDTF">2019-06-19T02:08:00Z</dcterms:created>
  <dcterms:modified xsi:type="dcterms:W3CDTF">2023-12-23T13:36:09Z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2052-12.1.0.15990</vt:lpwstr>
  </property>
  <property fmtid="{D5CDD505-2E9C-101B-9397-08002B2CF9AE}" pid="3" name="ICV">
    <vt:lpwstr>E19EB12B99484C1A84D4DB297466CEAF_11</vt:lpwstr>
  </property>
</Properties>
</file>