
<file path=[Content_Types].xml><?xml version="1.0" encoding="utf-8"?>
<Types xmlns="http://schemas.openxmlformats.org/package/2006/content-types"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76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文本框 67"/>
          <p:cNvSpPr txBox="1"/>
          <p:nvPr>
            <p:custDataLst>
              <p:tags r:id="rId1"/>
            </p:custDataLst>
          </p:nvPr>
        </p:nvSpPr>
        <p:spPr>
          <a:xfrm>
            <a:off x="283210" y="304165"/>
            <a:ext cx="44926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6-figure supplement 1E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actin3 2022-10-16 22h57m32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1047115"/>
            <a:ext cx="6477000" cy="51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pst-2 nc,pst   2022-10-16 22h31m00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7115"/>
            <a:ext cx="6477000" cy="51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1" name="文本框 51"/>
          <p:cNvSpPr txBox="1"/>
          <p:nvPr>
            <p:custDataLst>
              <p:tags r:id="rId4"/>
            </p:custDataLst>
          </p:nvPr>
        </p:nvSpPr>
        <p:spPr>
          <a:xfrm>
            <a:off x="1856371" y="2278457"/>
            <a:ext cx="756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PSTPIP2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72" name="文本框 71"/>
          <p:cNvSpPr txBox="1"/>
          <p:nvPr>
            <p:custDataLst>
              <p:tags r:id="rId5"/>
            </p:custDataLst>
          </p:nvPr>
        </p:nvSpPr>
        <p:spPr>
          <a:xfrm>
            <a:off x="3983340" y="2279802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39KDa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76" name="文本框 75"/>
          <p:cNvSpPr txBox="1"/>
          <p:nvPr>
            <p:custDataLst>
              <p:tags r:id="rId6"/>
            </p:custDataLst>
          </p:nvPr>
        </p:nvSpPr>
        <p:spPr>
          <a:xfrm>
            <a:off x="9497768" y="2451723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42KDa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77" name="文本框 76"/>
          <p:cNvSpPr txBox="1"/>
          <p:nvPr>
            <p:custDataLst>
              <p:tags r:id="rId7"/>
            </p:custDataLst>
          </p:nvPr>
        </p:nvSpPr>
        <p:spPr>
          <a:xfrm>
            <a:off x="7619681" y="2450612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β-actin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72435" y="6228715"/>
            <a:ext cx="531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9186545" y="6228715"/>
            <a:ext cx="531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  <p:sp>
        <p:nvSpPr>
          <p:cNvPr id="34" name="文本框 33"/>
          <p:cNvSpPr txBox="1"/>
          <p:nvPr>
            <p:custDataLst>
              <p:tags r:id="rId9"/>
            </p:custDataLst>
          </p:nvPr>
        </p:nvSpPr>
        <p:spPr>
          <a:xfrm>
            <a:off x="1525905" y="2696845"/>
            <a:ext cx="126428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pEGFP-C1</a:t>
            </a:r>
            <a:endParaRPr lang="en-US" altLang="zh-CN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algn="r"/>
            <a:r>
              <a:rPr lang="en-US" altLang="zh-CN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pEGFP-C1/PSTPIP2</a:t>
            </a:r>
            <a:endParaRPr lang="en-US" altLang="zh-CN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35" name="文本框 34"/>
          <p:cNvSpPr txBox="1"/>
          <p:nvPr>
            <p:custDataLst>
              <p:tags r:id="rId10"/>
            </p:custDataLst>
          </p:nvPr>
        </p:nvSpPr>
        <p:spPr>
          <a:xfrm>
            <a:off x="2731135" y="2696845"/>
            <a:ext cx="2940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000">
                <a:solidFill>
                  <a:schemeClr val="tx1"/>
                </a:solidFill>
                <a:uFillTx/>
                <a:latin typeface="Times New Roman" panose="02020603050405020304" charset="0"/>
              </a:rPr>
              <a:t>+</a:t>
            </a:r>
            <a:endParaRPr lang="en-US" altLang="zh-CN" sz="1000">
              <a:solidFill>
                <a:schemeClr val="tx1"/>
              </a:solidFill>
              <a:uFillTx/>
              <a:latin typeface="Times New Roman" panose="02020603050405020304" charset="0"/>
            </a:endParaRPr>
          </a:p>
          <a:p>
            <a:pPr algn="ctr"/>
            <a:r>
              <a:rPr lang="en-US" altLang="zh-CN" sz="1000">
                <a:solidFill>
                  <a:schemeClr val="tx1"/>
                </a:solidFill>
                <a:uFillTx/>
                <a:latin typeface="Times New Roman" panose="02020603050405020304" charset="0"/>
              </a:rPr>
              <a:t>-</a:t>
            </a:r>
            <a:endParaRPr lang="en-US" altLang="zh-CN" sz="100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11"/>
            </p:custDataLst>
          </p:nvPr>
        </p:nvSpPr>
        <p:spPr>
          <a:xfrm>
            <a:off x="3503930" y="2696845"/>
            <a:ext cx="2940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000">
                <a:solidFill>
                  <a:schemeClr val="tx1"/>
                </a:solidFill>
                <a:uFillTx/>
                <a:latin typeface="Times New Roman" panose="02020603050405020304" charset="0"/>
              </a:rPr>
              <a:t>-+</a:t>
            </a:r>
            <a:endParaRPr lang="en-US" altLang="zh-CN" sz="100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2"/>
            </p:custDataLst>
          </p:nvPr>
        </p:nvSpPr>
        <p:spPr>
          <a:xfrm>
            <a:off x="7208520" y="3095625"/>
            <a:ext cx="126428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pEGFP-C1</a:t>
            </a:r>
            <a:endParaRPr lang="en-US" altLang="zh-CN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algn="r"/>
            <a:r>
              <a:rPr lang="en-US" altLang="zh-CN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pEGFP-C1/PSTPIP2</a:t>
            </a:r>
            <a:endParaRPr lang="en-US" altLang="zh-CN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8413750" y="3095625"/>
            <a:ext cx="2940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>
                <a:solidFill>
                  <a:schemeClr val="tx1"/>
                </a:solidFill>
                <a:uFillTx/>
                <a:latin typeface="Times New Roman" panose="02020603050405020304" charset="0"/>
              </a:rPr>
              <a:t>+</a:t>
            </a:r>
            <a:endParaRPr lang="en-US" altLang="zh-CN" sz="1000">
              <a:solidFill>
                <a:schemeClr val="tx1"/>
              </a:solidFill>
              <a:uFillTx/>
              <a:latin typeface="Times New Roman" panose="02020603050405020304" charset="0"/>
            </a:endParaRPr>
          </a:p>
          <a:p>
            <a:pPr algn="ctr"/>
            <a:r>
              <a:rPr lang="en-US" altLang="zh-CN" sz="1000">
                <a:solidFill>
                  <a:schemeClr val="tx1"/>
                </a:solidFill>
                <a:uFillTx/>
                <a:latin typeface="Times New Roman" panose="02020603050405020304" charset="0"/>
              </a:rPr>
              <a:t>-</a:t>
            </a:r>
            <a:endParaRPr lang="en-US" altLang="zh-CN" sz="100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4"/>
            </p:custDataLst>
          </p:nvPr>
        </p:nvSpPr>
        <p:spPr>
          <a:xfrm>
            <a:off x="9186545" y="3095625"/>
            <a:ext cx="2940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>
                <a:solidFill>
                  <a:schemeClr val="tx1"/>
                </a:solidFill>
                <a:uFillTx/>
                <a:latin typeface="Times New Roman" panose="02020603050405020304" charset="0"/>
              </a:rPr>
              <a:t>-+</a:t>
            </a:r>
            <a:endParaRPr lang="en-US" altLang="zh-CN" sz="100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</p:spTree>
    <p:custDataLst>
      <p:tags r:id="rId1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jI3NjgwNWU1ZGZmMjljYjg2MDY5MTNlOWQzYTBjYTc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WPS 演示</Application>
  <PresentationFormat>宽屏</PresentationFormat>
  <Paragraphs>30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156</cp:revision>
  <dcterms:created xsi:type="dcterms:W3CDTF">2019-06-19T02:08:00Z</dcterms:created>
  <dcterms:modified xsi:type="dcterms:W3CDTF">2023-12-23T13:38:58Z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A7ADDB0BA6CD48E587FFB20A49670197_11</vt:lpwstr>
  </property>
</Properties>
</file>