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126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8.jpg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image" Target="../media/image7.jpg"/><Relationship Id="rId17" Type="http://schemas.openxmlformats.org/officeDocument/2006/relationships/image" Target="../media/image12.jpg"/><Relationship Id="rId2" Type="http://schemas.openxmlformats.org/officeDocument/2006/relationships/oleObject" Target="../embeddings/oleObject1.bin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jpg"/><Relationship Id="rId5" Type="http://schemas.openxmlformats.org/officeDocument/2006/relationships/image" Target="../media/image2.emf"/><Relationship Id="rId15" Type="http://schemas.openxmlformats.org/officeDocument/2006/relationships/image" Target="../media/image10.jpg"/><Relationship Id="rId10" Type="http://schemas.openxmlformats.org/officeDocument/2006/relationships/image" Target="../media/image5.jp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Relationship Id="rId1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D4025EE-2547-E6A6-DBF8-BA2C55F001B2}"/>
              </a:ext>
            </a:extLst>
          </p:cNvPr>
          <p:cNvGrpSpPr/>
          <p:nvPr/>
        </p:nvGrpSpPr>
        <p:grpSpPr>
          <a:xfrm>
            <a:off x="0" y="381000"/>
            <a:ext cx="4845050" cy="4582958"/>
            <a:chOff x="0" y="0"/>
            <a:chExt cx="4845050" cy="4582958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4DD306D2-193A-469A-8CC3-93D353F4A447}"/>
                </a:ext>
              </a:extLst>
            </p:cNvPr>
            <p:cNvSpPr txBox="1"/>
            <p:nvPr/>
          </p:nvSpPr>
          <p:spPr>
            <a:xfrm>
              <a:off x="0" y="0"/>
              <a:ext cx="26100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1 – figure supplement 2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E524056-5ACE-4F6C-A006-D2AEBD67745C}"/>
                </a:ext>
              </a:extLst>
            </p:cNvPr>
            <p:cNvSpPr txBox="1"/>
            <p:nvPr/>
          </p:nvSpPr>
          <p:spPr>
            <a:xfrm>
              <a:off x="405111" y="504122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34B42202-3F15-4F1D-9599-F16BC686DDC5}"/>
                </a:ext>
              </a:extLst>
            </p:cNvPr>
            <p:cNvSpPr txBox="1"/>
            <p:nvPr/>
          </p:nvSpPr>
          <p:spPr>
            <a:xfrm>
              <a:off x="368231" y="250852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aphicFrame>
          <p:nvGraphicFramePr>
            <p:cNvPr id="16" name="Object 15">
              <a:extLst>
                <a:ext uri="{FF2B5EF4-FFF2-40B4-BE49-F238E27FC236}">
                  <a16:creationId xmlns:a16="http://schemas.microsoft.com/office/drawing/2014/main" id="{CE0C6A9D-B0B2-8760-4BF4-7CC34AA168C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0677" y="2547783"/>
            <a:ext cx="1212850" cy="2035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" imgW="1750260" imgH="3009807" progId="Prism9.Document">
                    <p:embed/>
                  </p:oleObj>
                </mc:Choice>
                <mc:Fallback>
                  <p:oleObj name="Prism 9" r:id="rId2" imgW="1750260" imgH="3009807" progId="Prism9.Document">
                    <p:embed/>
                    <p:pic>
                      <p:nvPicPr>
                        <p:cNvPr id="16" name="Object 15">
                          <a:extLst>
                            <a:ext uri="{FF2B5EF4-FFF2-40B4-BE49-F238E27FC236}">
                              <a16:creationId xmlns:a16="http://schemas.microsoft.com/office/drawing/2014/main" id="{CE0C6A9D-B0B2-8760-4BF4-7CC34AA168C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520677" y="2547783"/>
                          <a:ext cx="1212850" cy="2035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3CF7A2EE-21EB-18FA-61EA-B8BE91C53D4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49400" y="2362200"/>
            <a:ext cx="1203325" cy="2189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4" imgW="1721089" imgH="3238505" progId="Prism9.Document">
                    <p:embed/>
                  </p:oleObj>
                </mc:Choice>
                <mc:Fallback>
                  <p:oleObj name="Prism 9" r:id="rId4" imgW="1721089" imgH="3238505" progId="Prism9.Document">
                    <p:embed/>
                    <p:pic>
                      <p:nvPicPr>
                        <p:cNvPr id="17" name="Object 16">
                          <a:extLst>
                            <a:ext uri="{FF2B5EF4-FFF2-40B4-BE49-F238E27FC236}">
                              <a16:creationId xmlns:a16="http://schemas.microsoft.com/office/drawing/2014/main" id="{3CF7A2EE-21EB-18FA-61EA-B8BE91C53D4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549400" y="2362200"/>
                          <a:ext cx="1203325" cy="21891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>
              <a:extLst>
                <a:ext uri="{FF2B5EF4-FFF2-40B4-BE49-F238E27FC236}">
                  <a16:creationId xmlns:a16="http://schemas.microsoft.com/office/drawing/2014/main" id="{C6D2B4EB-C167-04FB-899B-323B9FF127D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43188" y="2374900"/>
            <a:ext cx="1179512" cy="2168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6" imgW="1609807" imgH="3238505" progId="Prism9.Document">
                    <p:embed/>
                  </p:oleObj>
                </mc:Choice>
                <mc:Fallback>
                  <p:oleObj name="Prism 9" r:id="rId6" imgW="1609807" imgH="3238505" progId="Prism9.Document">
                    <p:embed/>
                    <p:pic>
                      <p:nvPicPr>
                        <p:cNvPr id="18" name="Object 17">
                          <a:extLst>
                            <a:ext uri="{FF2B5EF4-FFF2-40B4-BE49-F238E27FC236}">
                              <a16:creationId xmlns:a16="http://schemas.microsoft.com/office/drawing/2014/main" id="{C6D2B4EB-C167-04FB-899B-323B9FF127D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643188" y="2374900"/>
                          <a:ext cx="1179512" cy="21685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8C85F64A-5BD6-2176-A442-0AC0A9F778E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25863" y="2366963"/>
            <a:ext cx="1119187" cy="2179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8" imgW="1725770" imgH="3238505" progId="Prism9.Document">
                    <p:embed/>
                  </p:oleObj>
                </mc:Choice>
                <mc:Fallback>
                  <p:oleObj name="Prism 9" r:id="rId8" imgW="1725770" imgH="3238505" progId="Prism9.Document">
                    <p:embed/>
                    <p:pic>
                      <p:nvPicPr>
                        <p:cNvPr id="19" name="Object 18">
                          <a:extLst>
                            <a:ext uri="{FF2B5EF4-FFF2-40B4-BE49-F238E27FC236}">
                              <a16:creationId xmlns:a16="http://schemas.microsoft.com/office/drawing/2014/main" id="{8C85F64A-5BD6-2176-A442-0AC0A9F778E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725863" y="2366963"/>
                          <a:ext cx="1119187" cy="21796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9CD9463-C502-A5D4-E051-7685AB633F0E}"/>
                </a:ext>
              </a:extLst>
            </p:cNvPr>
            <p:cNvGrpSpPr/>
            <p:nvPr/>
          </p:nvGrpSpPr>
          <p:grpSpPr>
            <a:xfrm>
              <a:off x="466547" y="513429"/>
              <a:ext cx="3622694" cy="1864011"/>
              <a:chOff x="220018" y="504195"/>
              <a:chExt cx="4690305" cy="2366044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2C8C05C8-91FB-8605-16EB-DA2A5E028393}"/>
                  </a:ext>
                </a:extLst>
              </p:cNvPr>
              <p:cNvGrpSpPr/>
              <p:nvPr/>
            </p:nvGrpSpPr>
            <p:grpSpPr>
              <a:xfrm>
                <a:off x="220018" y="504195"/>
                <a:ext cx="4690305" cy="2366044"/>
                <a:chOff x="220018" y="504195"/>
                <a:chExt cx="4690305" cy="2366044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5DB29957-1331-9D22-3A04-DFB19DBD347A}"/>
                    </a:ext>
                  </a:extLst>
                </p:cNvPr>
                <p:cNvGrpSpPr/>
                <p:nvPr/>
              </p:nvGrpSpPr>
              <p:grpSpPr>
                <a:xfrm>
                  <a:off x="220018" y="504195"/>
                  <a:ext cx="4690305" cy="2366044"/>
                  <a:chOff x="1889888" y="1139130"/>
                  <a:chExt cx="7815456" cy="4148650"/>
                </a:xfrm>
              </p:grpSpPr>
              <p:pic>
                <p:nvPicPr>
                  <p:cNvPr id="3" name="Picture 2" descr="A picture containing text, tree, purple, night sky&#10;&#10;Description automatically generated">
                    <a:extLst>
                      <a:ext uri="{FF2B5EF4-FFF2-40B4-BE49-F238E27FC236}">
                        <a16:creationId xmlns:a16="http://schemas.microsoft.com/office/drawing/2014/main" id="{9BE9D58E-F933-7E53-030B-849DB17637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903678" y="158765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" name="Picture 3">
                    <a:extLst>
                      <a:ext uri="{FF2B5EF4-FFF2-40B4-BE49-F238E27FC236}">
                        <a16:creationId xmlns:a16="http://schemas.microsoft.com/office/drawing/2014/main" id="{D23E12BF-D928-B618-F6E0-FEE00C93A4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15286" y="158765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" name="Picture 5" descr="A picture containing invertebrate, worm&#10;&#10;Description automatically generated">
                    <a:extLst>
                      <a:ext uri="{FF2B5EF4-FFF2-40B4-BE49-F238E27FC236}">
                        <a16:creationId xmlns:a16="http://schemas.microsoft.com/office/drawing/2014/main" id="{F09D56FE-498C-A798-DD43-C7A982A00F8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59482" y="158765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7" name="Picture 6" descr="A picture containing outdoor, white, outdoor object, star&#10;&#10;Description automatically generated">
                    <a:extLst>
                      <a:ext uri="{FF2B5EF4-FFF2-40B4-BE49-F238E27FC236}">
                        <a16:creationId xmlns:a16="http://schemas.microsoft.com/office/drawing/2014/main" id="{AF9B1EBF-AED8-069C-DAB6-152827EE02F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59552" y="158765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 descr="A picture containing tree, plant, vegetable&#10;&#10;Description automatically generated">
                    <a:extLst>
                      <a:ext uri="{FF2B5EF4-FFF2-40B4-BE49-F238E27FC236}">
                        <a16:creationId xmlns:a16="http://schemas.microsoft.com/office/drawing/2014/main" id="{FEFD8AEF-D59F-BC07-56FF-65749A8462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903678" y="345898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9" name="Picture 8" descr="A black and white image of a tree&#10;&#10;Description automatically generated with low confidence">
                    <a:extLst>
                      <a:ext uri="{FF2B5EF4-FFF2-40B4-BE49-F238E27FC236}">
                        <a16:creationId xmlns:a16="http://schemas.microsoft.com/office/drawing/2014/main" id="{44ECF106-1309-A953-CF41-EA97E18939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47944" y="345898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 descr="A picture containing text, tree, outdoor, white&#10;&#10;Description automatically generated">
                    <a:extLst>
                      <a:ext uri="{FF2B5EF4-FFF2-40B4-BE49-F238E27FC236}">
                        <a16:creationId xmlns:a16="http://schemas.microsoft.com/office/drawing/2014/main" id="{FF4504B5-8DDF-8848-A794-49939D9329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15286" y="3458980"/>
                    <a:ext cx="1801666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Picture 10" descr="A picture containing tree, white&#10;&#10;Description automatically generated">
                    <a:extLst>
                      <a:ext uri="{FF2B5EF4-FFF2-40B4-BE49-F238E27FC236}">
                        <a16:creationId xmlns:a16="http://schemas.microsoft.com/office/drawing/2014/main" id="{446A66DD-EF43-7D9D-690C-D778ACFE30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59552" y="3458980"/>
                    <a:ext cx="1801666" cy="1828800"/>
                  </a:xfrm>
                  <a:prstGeom prst="rect">
                    <a:avLst/>
                  </a:prstGeom>
                </p:spPr>
              </p:pic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9D8AECE6-28A2-4443-477B-2FE6C5014519}"/>
                      </a:ext>
                    </a:extLst>
                  </p:cNvPr>
                  <p:cNvSpPr txBox="1"/>
                  <p:nvPr/>
                </p:nvSpPr>
                <p:spPr>
                  <a:xfrm>
                    <a:off x="4723101" y="1139130"/>
                    <a:ext cx="1041625" cy="54800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pCas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73D7AAD5-8A96-7DBA-D32A-DD5F9D6DA56D}"/>
                      </a:ext>
                    </a:extLst>
                  </p:cNvPr>
                  <p:cNvSpPr txBox="1"/>
                  <p:nvPr/>
                </p:nvSpPr>
                <p:spPr>
                  <a:xfrm>
                    <a:off x="6554746" y="1139130"/>
                    <a:ext cx="934422" cy="54800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VCL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7B36DD41-FE43-78BB-BA4F-25CAB56036E9}"/>
                      </a:ext>
                    </a:extLst>
                  </p:cNvPr>
                  <p:cNvSpPr txBox="1"/>
                  <p:nvPr/>
                </p:nvSpPr>
                <p:spPr>
                  <a:xfrm>
                    <a:off x="7985060" y="1139130"/>
                    <a:ext cx="1653740" cy="54800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solidFill>
                          <a:srgbClr val="FF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pCas</a:t>
                    </a:r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00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VCL</a:t>
                    </a:r>
                    <a:endParaRPr lang="en-US" sz="1000" baseline="30000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DAA1AC30-2815-21AC-D1C2-B9C350A14BA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505797" y="4032762"/>
                    <a:ext cx="1299370" cy="5311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mSc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688B7C-AF21-FADE-7B59-4C66AB7F7D6E}"/>
                    </a:ext>
                  </a:extLst>
                </p:cNvPr>
                <p:cNvSpPr txBox="1"/>
                <p:nvPr/>
              </p:nvSpPr>
              <p:spPr>
                <a:xfrm rot="16200000">
                  <a:off x="101925" y="1032148"/>
                  <a:ext cx="616978" cy="3187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Ctrl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E65B08-9996-8729-394C-A7C119316B85}"/>
                  </a:ext>
                </a:extLst>
              </p:cNvPr>
              <p:cNvSpPr txBox="1"/>
              <p:nvPr/>
            </p:nvSpPr>
            <p:spPr>
              <a:xfrm>
                <a:off x="727093" y="504195"/>
                <a:ext cx="755864" cy="3125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Cas</a:t>
                </a:r>
                <a:r>
                  <a:rPr lang="en-US" sz="1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mSc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8606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15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2</cp:revision>
  <dcterms:created xsi:type="dcterms:W3CDTF">2023-07-22T01:25:04Z</dcterms:created>
  <dcterms:modified xsi:type="dcterms:W3CDTF">2023-07-22T01:28:57Z</dcterms:modified>
</cp:coreProperties>
</file>