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1315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3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506" y="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68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38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70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01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91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635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50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832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209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151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8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image" Target="../media/image2.emf"/><Relationship Id="rId7" Type="http://schemas.openxmlformats.org/officeDocument/2006/relationships/oleObject" Target="../embeddings/oleObject2.bin"/><Relationship Id="rId12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0" Type="http://schemas.openxmlformats.org/officeDocument/2006/relationships/image" Target="../media/image6.emf"/><Relationship Id="rId4" Type="http://schemas.openxmlformats.org/officeDocument/2006/relationships/image" Target="../media/image3.jpeg"/><Relationship Id="rId9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FC53D0BD-9D87-4C64-9295-2A64FB6E64FB}"/>
              </a:ext>
            </a:extLst>
          </p:cNvPr>
          <p:cNvGrpSpPr/>
          <p:nvPr/>
        </p:nvGrpSpPr>
        <p:grpSpPr>
          <a:xfrm>
            <a:off x="340189" y="1080318"/>
            <a:ext cx="1260183" cy="1156038"/>
            <a:chOff x="329669" y="1101489"/>
            <a:chExt cx="1260183" cy="1156038"/>
          </a:xfrm>
        </p:grpSpPr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C529B41A-28FD-42B2-9BBF-1F84C9EF3D91}"/>
                </a:ext>
              </a:extLst>
            </p:cNvPr>
            <p:cNvSpPr txBox="1"/>
            <p:nvPr/>
          </p:nvSpPr>
          <p:spPr>
            <a:xfrm rot="16200000">
              <a:off x="-89035" y="1520193"/>
              <a:ext cx="1015021" cy="1776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>
                  <a:latin typeface="Arial" panose="020B0604020202020204" pitchFamily="34" charset="0"/>
                  <a:cs typeface="Arial" panose="020B0604020202020204" pitchFamily="34" charset="0"/>
                </a:rPr>
                <a:t>normalized mean intensity</a:t>
              </a:r>
            </a:p>
          </p:txBody>
        </p:sp>
        <p:sp>
          <p:nvSpPr>
            <p:cNvPr id="221" name="TextBox 220">
              <a:extLst>
                <a:ext uri="{FF2B5EF4-FFF2-40B4-BE49-F238E27FC236}">
                  <a16:creationId xmlns:a16="http://schemas.microsoft.com/office/drawing/2014/main" id="{4AABC0A2-9A26-426B-8BF3-9848A08D13CF}"/>
                </a:ext>
              </a:extLst>
            </p:cNvPr>
            <p:cNvSpPr txBox="1"/>
            <p:nvPr/>
          </p:nvSpPr>
          <p:spPr>
            <a:xfrm>
              <a:off x="759195" y="2021845"/>
              <a:ext cx="232756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</a:p>
          </p:txBody>
        </p: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AA964700-22E0-47F6-88E8-3AD6FFB35AC7}"/>
                </a:ext>
              </a:extLst>
            </p:cNvPr>
            <p:cNvSpPr txBox="1"/>
            <p:nvPr/>
          </p:nvSpPr>
          <p:spPr>
            <a:xfrm>
              <a:off x="1357096" y="2021845"/>
              <a:ext cx="232756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90</a:t>
              </a:r>
            </a:p>
          </p:txBody>
        </p:sp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810ECE7E-71CA-458B-BB8D-4EF227716ADA}"/>
                </a:ext>
              </a:extLst>
            </p:cNvPr>
            <p:cNvSpPr txBox="1"/>
            <p:nvPr/>
          </p:nvSpPr>
          <p:spPr>
            <a:xfrm>
              <a:off x="559895" y="2021845"/>
              <a:ext cx="232756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224" name="TextBox 223">
              <a:extLst>
                <a:ext uri="{FF2B5EF4-FFF2-40B4-BE49-F238E27FC236}">
                  <a16:creationId xmlns:a16="http://schemas.microsoft.com/office/drawing/2014/main" id="{B911F5EF-E95E-4123-B95B-1090C3CF5EF3}"/>
                </a:ext>
              </a:extLst>
            </p:cNvPr>
            <p:cNvSpPr txBox="1"/>
            <p:nvPr/>
          </p:nvSpPr>
          <p:spPr>
            <a:xfrm>
              <a:off x="659544" y="2021845"/>
              <a:ext cx="232756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4934C1A0-2326-4D5E-8238-5FC09333A892}"/>
                </a:ext>
              </a:extLst>
            </p:cNvPr>
            <p:cNvSpPr txBox="1"/>
            <p:nvPr/>
          </p:nvSpPr>
          <p:spPr>
            <a:xfrm>
              <a:off x="858845" y="2021845"/>
              <a:ext cx="232756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22DFD33F-0165-4C1F-889B-8EEC5F583AB8}"/>
                </a:ext>
              </a:extLst>
            </p:cNvPr>
            <p:cNvSpPr txBox="1"/>
            <p:nvPr/>
          </p:nvSpPr>
          <p:spPr>
            <a:xfrm>
              <a:off x="958495" y="2021845"/>
              <a:ext cx="232756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09A48BC3-3744-484E-91E6-BFF71AE12648}"/>
                </a:ext>
              </a:extLst>
            </p:cNvPr>
            <p:cNvSpPr txBox="1"/>
            <p:nvPr/>
          </p:nvSpPr>
          <p:spPr>
            <a:xfrm>
              <a:off x="1058145" y="2021845"/>
              <a:ext cx="232756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228" name="TextBox 227">
              <a:extLst>
                <a:ext uri="{FF2B5EF4-FFF2-40B4-BE49-F238E27FC236}">
                  <a16:creationId xmlns:a16="http://schemas.microsoft.com/office/drawing/2014/main" id="{D317BCCE-F901-4017-AD0F-D6488C726555}"/>
                </a:ext>
              </a:extLst>
            </p:cNvPr>
            <p:cNvSpPr txBox="1"/>
            <p:nvPr/>
          </p:nvSpPr>
          <p:spPr>
            <a:xfrm>
              <a:off x="1157795" y="2021845"/>
              <a:ext cx="232756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B443D29B-73E8-4514-8E1A-53F03BE7A614}"/>
                </a:ext>
              </a:extLst>
            </p:cNvPr>
            <p:cNvSpPr txBox="1"/>
            <p:nvPr/>
          </p:nvSpPr>
          <p:spPr>
            <a:xfrm>
              <a:off x="1257445" y="2021845"/>
              <a:ext cx="232756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230" name="TextBox 229">
              <a:extLst>
                <a:ext uri="{FF2B5EF4-FFF2-40B4-BE49-F238E27FC236}">
                  <a16:creationId xmlns:a16="http://schemas.microsoft.com/office/drawing/2014/main" id="{E6FBD30D-5AC0-4C06-9EE9-1AE113385EFF}"/>
                </a:ext>
              </a:extLst>
            </p:cNvPr>
            <p:cNvSpPr txBox="1"/>
            <p:nvPr/>
          </p:nvSpPr>
          <p:spPr>
            <a:xfrm>
              <a:off x="473101" y="2021845"/>
              <a:ext cx="207108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58" name="Freeform 99">
              <a:extLst>
                <a:ext uri="{FF2B5EF4-FFF2-40B4-BE49-F238E27FC236}">
                  <a16:creationId xmlns:a16="http://schemas.microsoft.com/office/drawing/2014/main" id="{BB5DB3C0-EEB5-49D5-891A-3F36BF989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914" y="2044259"/>
              <a:ext cx="897915" cy="0"/>
            </a:xfrm>
            <a:custGeom>
              <a:avLst/>
              <a:gdLst>
                <a:gd name="T0" fmla="*/ 0 w 4567"/>
                <a:gd name="T1" fmla="*/ 0 w 4567"/>
                <a:gd name="T2" fmla="*/ 4567 w 456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567">
                  <a:moveTo>
                    <a:pt x="0" y="0"/>
                  </a:moveTo>
                  <a:lnTo>
                    <a:pt x="0" y="0"/>
                  </a:lnTo>
                  <a:lnTo>
                    <a:pt x="4567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Freeform 100">
              <a:extLst>
                <a:ext uri="{FF2B5EF4-FFF2-40B4-BE49-F238E27FC236}">
                  <a16:creationId xmlns:a16="http://schemas.microsoft.com/office/drawing/2014/main" id="{28AAB204-6203-4546-8059-19C197B12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914" y="1145246"/>
              <a:ext cx="897915" cy="0"/>
            </a:xfrm>
            <a:custGeom>
              <a:avLst/>
              <a:gdLst>
                <a:gd name="T0" fmla="*/ 0 w 4567"/>
                <a:gd name="T1" fmla="*/ 0 w 4567"/>
                <a:gd name="T2" fmla="*/ 4567 w 456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567">
                  <a:moveTo>
                    <a:pt x="0" y="0"/>
                  </a:moveTo>
                  <a:lnTo>
                    <a:pt x="0" y="0"/>
                  </a:lnTo>
                  <a:lnTo>
                    <a:pt x="4567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Freeform 101">
              <a:extLst>
                <a:ext uri="{FF2B5EF4-FFF2-40B4-BE49-F238E27FC236}">
                  <a16:creationId xmlns:a16="http://schemas.microsoft.com/office/drawing/2014/main" id="{3C85DBA1-B2F2-43DF-ADAF-2976620517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914" y="2035467"/>
              <a:ext cx="0" cy="8792"/>
            </a:xfrm>
            <a:custGeom>
              <a:avLst/>
              <a:gdLst>
                <a:gd name="T0" fmla="*/ 45 h 45"/>
                <a:gd name="T1" fmla="*/ 45 h 45"/>
                <a:gd name="T2" fmla="*/ 0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45"/>
                  </a:lnTo>
                  <a:lnTo>
                    <a:pt x="0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Freeform 102">
              <a:extLst>
                <a:ext uri="{FF2B5EF4-FFF2-40B4-BE49-F238E27FC236}">
                  <a16:creationId xmlns:a16="http://schemas.microsoft.com/office/drawing/2014/main" id="{077AB5F5-F0C3-4CD3-83F9-5F14BE74F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926" y="2035467"/>
              <a:ext cx="0" cy="8792"/>
            </a:xfrm>
            <a:custGeom>
              <a:avLst/>
              <a:gdLst>
                <a:gd name="T0" fmla="*/ 45 h 45"/>
                <a:gd name="T1" fmla="*/ 45 h 45"/>
                <a:gd name="T2" fmla="*/ 0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45"/>
                  </a:lnTo>
                  <a:lnTo>
                    <a:pt x="0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" name="Freeform 103">
              <a:extLst>
                <a:ext uri="{FF2B5EF4-FFF2-40B4-BE49-F238E27FC236}">
                  <a16:creationId xmlns:a16="http://schemas.microsoft.com/office/drawing/2014/main" id="{9DD06020-2746-4E8D-9F4D-FAB2AFFB3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939" y="2035467"/>
              <a:ext cx="0" cy="8792"/>
            </a:xfrm>
            <a:custGeom>
              <a:avLst/>
              <a:gdLst>
                <a:gd name="T0" fmla="*/ 45 h 45"/>
                <a:gd name="T1" fmla="*/ 45 h 45"/>
                <a:gd name="T2" fmla="*/ 0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45"/>
                  </a:lnTo>
                  <a:lnTo>
                    <a:pt x="0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Freeform 104">
              <a:extLst>
                <a:ext uri="{FF2B5EF4-FFF2-40B4-BE49-F238E27FC236}">
                  <a16:creationId xmlns:a16="http://schemas.microsoft.com/office/drawing/2014/main" id="{206F13E3-0ED3-4070-B584-C2EBDC3E1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951" y="2035467"/>
              <a:ext cx="0" cy="8792"/>
            </a:xfrm>
            <a:custGeom>
              <a:avLst/>
              <a:gdLst>
                <a:gd name="T0" fmla="*/ 45 h 45"/>
                <a:gd name="T1" fmla="*/ 45 h 45"/>
                <a:gd name="T2" fmla="*/ 0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45"/>
                  </a:lnTo>
                  <a:lnTo>
                    <a:pt x="0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Freeform 105">
              <a:extLst>
                <a:ext uri="{FF2B5EF4-FFF2-40B4-BE49-F238E27FC236}">
                  <a16:creationId xmlns:a16="http://schemas.microsoft.com/office/drawing/2014/main" id="{7FA1A308-0B4A-45B7-BCC2-B849D8043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865" y="2035467"/>
              <a:ext cx="0" cy="8792"/>
            </a:xfrm>
            <a:custGeom>
              <a:avLst/>
              <a:gdLst>
                <a:gd name="T0" fmla="*/ 45 h 45"/>
                <a:gd name="T1" fmla="*/ 45 h 45"/>
                <a:gd name="T2" fmla="*/ 0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45"/>
                  </a:lnTo>
                  <a:lnTo>
                    <a:pt x="0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Freeform 106">
              <a:extLst>
                <a:ext uri="{FF2B5EF4-FFF2-40B4-BE49-F238E27FC236}">
                  <a16:creationId xmlns:a16="http://schemas.microsoft.com/office/drawing/2014/main" id="{8022B470-E6CE-44F3-B179-41E18D703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877" y="2035467"/>
              <a:ext cx="0" cy="8792"/>
            </a:xfrm>
            <a:custGeom>
              <a:avLst/>
              <a:gdLst>
                <a:gd name="T0" fmla="*/ 45 h 45"/>
                <a:gd name="T1" fmla="*/ 45 h 45"/>
                <a:gd name="T2" fmla="*/ 0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45"/>
                  </a:lnTo>
                  <a:lnTo>
                    <a:pt x="0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Freeform 107">
              <a:extLst>
                <a:ext uri="{FF2B5EF4-FFF2-40B4-BE49-F238E27FC236}">
                  <a16:creationId xmlns:a16="http://schemas.microsoft.com/office/drawing/2014/main" id="{461763E3-F7FF-4BF5-A8DA-674E318570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890" y="2035467"/>
              <a:ext cx="0" cy="8792"/>
            </a:xfrm>
            <a:custGeom>
              <a:avLst/>
              <a:gdLst>
                <a:gd name="T0" fmla="*/ 45 h 45"/>
                <a:gd name="T1" fmla="*/ 45 h 45"/>
                <a:gd name="T2" fmla="*/ 0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45"/>
                  </a:lnTo>
                  <a:lnTo>
                    <a:pt x="0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Freeform 108">
              <a:extLst>
                <a:ext uri="{FF2B5EF4-FFF2-40B4-BE49-F238E27FC236}">
                  <a16:creationId xmlns:a16="http://schemas.microsoft.com/office/drawing/2014/main" id="{789B48D0-CACA-4113-892E-6EC33F2C7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3902" y="2035467"/>
              <a:ext cx="0" cy="8792"/>
            </a:xfrm>
            <a:custGeom>
              <a:avLst/>
              <a:gdLst>
                <a:gd name="T0" fmla="*/ 45 h 45"/>
                <a:gd name="T1" fmla="*/ 45 h 45"/>
                <a:gd name="T2" fmla="*/ 0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45"/>
                  </a:lnTo>
                  <a:lnTo>
                    <a:pt x="0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" name="Freeform 111">
              <a:extLst>
                <a:ext uri="{FF2B5EF4-FFF2-40B4-BE49-F238E27FC236}">
                  <a16:creationId xmlns:a16="http://schemas.microsoft.com/office/drawing/2014/main" id="{C952B7D7-E8A1-4200-A314-1208626B4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914" y="1145246"/>
              <a:ext cx="0" cy="8792"/>
            </a:xfrm>
            <a:custGeom>
              <a:avLst/>
              <a:gdLst>
                <a:gd name="T0" fmla="*/ 0 h 45"/>
                <a:gd name="T1" fmla="*/ 0 h 45"/>
                <a:gd name="T2" fmla="*/ 45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0"/>
                  </a:moveTo>
                  <a:lnTo>
                    <a:pt x="0" y="0"/>
                  </a:lnTo>
                  <a:lnTo>
                    <a:pt x="0" y="45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Freeform 112">
              <a:extLst>
                <a:ext uri="{FF2B5EF4-FFF2-40B4-BE49-F238E27FC236}">
                  <a16:creationId xmlns:a16="http://schemas.microsoft.com/office/drawing/2014/main" id="{DD8BF890-0388-4BCB-BE63-A30120981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926" y="1145246"/>
              <a:ext cx="0" cy="8792"/>
            </a:xfrm>
            <a:custGeom>
              <a:avLst/>
              <a:gdLst>
                <a:gd name="T0" fmla="*/ 0 h 45"/>
                <a:gd name="T1" fmla="*/ 0 h 45"/>
                <a:gd name="T2" fmla="*/ 45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0"/>
                  </a:moveTo>
                  <a:lnTo>
                    <a:pt x="0" y="0"/>
                  </a:lnTo>
                  <a:lnTo>
                    <a:pt x="0" y="45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2" name="Freeform 113">
              <a:extLst>
                <a:ext uri="{FF2B5EF4-FFF2-40B4-BE49-F238E27FC236}">
                  <a16:creationId xmlns:a16="http://schemas.microsoft.com/office/drawing/2014/main" id="{4818A2FF-7476-4C7D-8541-09DE213FA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939" y="1145246"/>
              <a:ext cx="0" cy="8792"/>
            </a:xfrm>
            <a:custGeom>
              <a:avLst/>
              <a:gdLst>
                <a:gd name="T0" fmla="*/ 0 h 45"/>
                <a:gd name="T1" fmla="*/ 0 h 45"/>
                <a:gd name="T2" fmla="*/ 45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0"/>
                  </a:moveTo>
                  <a:lnTo>
                    <a:pt x="0" y="0"/>
                  </a:lnTo>
                  <a:lnTo>
                    <a:pt x="0" y="45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Freeform 114">
              <a:extLst>
                <a:ext uri="{FF2B5EF4-FFF2-40B4-BE49-F238E27FC236}">
                  <a16:creationId xmlns:a16="http://schemas.microsoft.com/office/drawing/2014/main" id="{25F25708-4180-49A3-AD74-287D3D905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951" y="1145246"/>
              <a:ext cx="0" cy="8792"/>
            </a:xfrm>
            <a:custGeom>
              <a:avLst/>
              <a:gdLst>
                <a:gd name="T0" fmla="*/ 0 h 45"/>
                <a:gd name="T1" fmla="*/ 0 h 45"/>
                <a:gd name="T2" fmla="*/ 45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0"/>
                  </a:moveTo>
                  <a:lnTo>
                    <a:pt x="0" y="0"/>
                  </a:lnTo>
                  <a:lnTo>
                    <a:pt x="0" y="45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" name="Freeform 115">
              <a:extLst>
                <a:ext uri="{FF2B5EF4-FFF2-40B4-BE49-F238E27FC236}">
                  <a16:creationId xmlns:a16="http://schemas.microsoft.com/office/drawing/2014/main" id="{0EE0E766-E6DE-44A3-8EE5-1797C6C95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865" y="1145246"/>
              <a:ext cx="0" cy="8792"/>
            </a:xfrm>
            <a:custGeom>
              <a:avLst/>
              <a:gdLst>
                <a:gd name="T0" fmla="*/ 0 h 45"/>
                <a:gd name="T1" fmla="*/ 0 h 45"/>
                <a:gd name="T2" fmla="*/ 45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0"/>
                  </a:moveTo>
                  <a:lnTo>
                    <a:pt x="0" y="0"/>
                  </a:lnTo>
                  <a:lnTo>
                    <a:pt x="0" y="45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Freeform 116">
              <a:extLst>
                <a:ext uri="{FF2B5EF4-FFF2-40B4-BE49-F238E27FC236}">
                  <a16:creationId xmlns:a16="http://schemas.microsoft.com/office/drawing/2014/main" id="{62C52B3A-911B-4961-B066-0AF2FD0C2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877" y="1145246"/>
              <a:ext cx="0" cy="8792"/>
            </a:xfrm>
            <a:custGeom>
              <a:avLst/>
              <a:gdLst>
                <a:gd name="T0" fmla="*/ 0 h 45"/>
                <a:gd name="T1" fmla="*/ 0 h 45"/>
                <a:gd name="T2" fmla="*/ 45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0"/>
                  </a:moveTo>
                  <a:lnTo>
                    <a:pt x="0" y="0"/>
                  </a:lnTo>
                  <a:lnTo>
                    <a:pt x="0" y="45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" name="Freeform 117">
              <a:extLst>
                <a:ext uri="{FF2B5EF4-FFF2-40B4-BE49-F238E27FC236}">
                  <a16:creationId xmlns:a16="http://schemas.microsoft.com/office/drawing/2014/main" id="{19CDCF5F-3E87-4751-96F9-452763AE4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890" y="1145246"/>
              <a:ext cx="0" cy="8792"/>
            </a:xfrm>
            <a:custGeom>
              <a:avLst/>
              <a:gdLst>
                <a:gd name="T0" fmla="*/ 0 h 45"/>
                <a:gd name="T1" fmla="*/ 0 h 45"/>
                <a:gd name="T2" fmla="*/ 45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0"/>
                  </a:moveTo>
                  <a:lnTo>
                    <a:pt x="0" y="0"/>
                  </a:lnTo>
                  <a:lnTo>
                    <a:pt x="0" y="45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" name="Freeform 118">
              <a:extLst>
                <a:ext uri="{FF2B5EF4-FFF2-40B4-BE49-F238E27FC236}">
                  <a16:creationId xmlns:a16="http://schemas.microsoft.com/office/drawing/2014/main" id="{2FC0830E-1F60-437D-9BC7-367AEE22C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3902" y="1145246"/>
              <a:ext cx="0" cy="8792"/>
            </a:xfrm>
            <a:custGeom>
              <a:avLst/>
              <a:gdLst>
                <a:gd name="T0" fmla="*/ 0 h 45"/>
                <a:gd name="T1" fmla="*/ 0 h 45"/>
                <a:gd name="T2" fmla="*/ 45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0"/>
                  </a:moveTo>
                  <a:lnTo>
                    <a:pt x="0" y="0"/>
                  </a:lnTo>
                  <a:lnTo>
                    <a:pt x="0" y="45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Freeform 132">
              <a:extLst>
                <a:ext uri="{FF2B5EF4-FFF2-40B4-BE49-F238E27FC236}">
                  <a16:creationId xmlns:a16="http://schemas.microsoft.com/office/drawing/2014/main" id="{C1FC5840-0AE4-4D75-A244-E0DD5D1DC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914" y="1145246"/>
              <a:ext cx="0" cy="899013"/>
            </a:xfrm>
            <a:custGeom>
              <a:avLst/>
              <a:gdLst>
                <a:gd name="T0" fmla="*/ 4566 h 4566"/>
                <a:gd name="T1" fmla="*/ 4566 h 4566"/>
                <a:gd name="T2" fmla="*/ 0 h 456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66">
                  <a:moveTo>
                    <a:pt x="0" y="4566"/>
                  </a:moveTo>
                  <a:lnTo>
                    <a:pt x="0" y="4566"/>
                  </a:lnTo>
                  <a:lnTo>
                    <a:pt x="0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" name="Freeform 134">
              <a:extLst>
                <a:ext uri="{FF2B5EF4-FFF2-40B4-BE49-F238E27FC236}">
                  <a16:creationId xmlns:a16="http://schemas.microsoft.com/office/drawing/2014/main" id="{A44EB996-754B-4BF4-A41D-0AF3057F99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914" y="2044259"/>
              <a:ext cx="8792" cy="0"/>
            </a:xfrm>
            <a:custGeom>
              <a:avLst/>
              <a:gdLst>
                <a:gd name="T0" fmla="*/ 0 w 46"/>
                <a:gd name="T1" fmla="*/ 0 w 46"/>
                <a:gd name="T2" fmla="*/ 46 w 4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6">
                  <a:moveTo>
                    <a:pt x="0" y="0"/>
                  </a:move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" name="Freeform 135">
              <a:extLst>
                <a:ext uri="{FF2B5EF4-FFF2-40B4-BE49-F238E27FC236}">
                  <a16:creationId xmlns:a16="http://schemas.microsoft.com/office/drawing/2014/main" id="{59607DB2-1741-4C63-9839-34DE4B08D9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914" y="1880503"/>
              <a:ext cx="8792" cy="0"/>
            </a:xfrm>
            <a:custGeom>
              <a:avLst/>
              <a:gdLst>
                <a:gd name="T0" fmla="*/ 0 w 46"/>
                <a:gd name="T1" fmla="*/ 0 w 46"/>
                <a:gd name="T2" fmla="*/ 46 w 4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6">
                  <a:moveTo>
                    <a:pt x="0" y="0"/>
                  </a:move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Freeform 136">
              <a:extLst>
                <a:ext uri="{FF2B5EF4-FFF2-40B4-BE49-F238E27FC236}">
                  <a16:creationId xmlns:a16="http://schemas.microsoft.com/office/drawing/2014/main" id="{2741CF56-E19D-4E52-B999-844397E31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914" y="1716746"/>
              <a:ext cx="8792" cy="0"/>
            </a:xfrm>
            <a:custGeom>
              <a:avLst/>
              <a:gdLst>
                <a:gd name="T0" fmla="*/ 0 w 46"/>
                <a:gd name="T1" fmla="*/ 0 w 46"/>
                <a:gd name="T2" fmla="*/ 46 w 4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6">
                  <a:moveTo>
                    <a:pt x="0" y="0"/>
                  </a:move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Freeform 137">
              <a:extLst>
                <a:ext uri="{FF2B5EF4-FFF2-40B4-BE49-F238E27FC236}">
                  <a16:creationId xmlns:a16="http://schemas.microsoft.com/office/drawing/2014/main" id="{1C94F1AA-0E85-43AB-8EFA-D63D15D08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914" y="1554088"/>
              <a:ext cx="8792" cy="0"/>
            </a:xfrm>
            <a:custGeom>
              <a:avLst/>
              <a:gdLst>
                <a:gd name="T0" fmla="*/ 0 w 46"/>
                <a:gd name="T1" fmla="*/ 0 w 46"/>
                <a:gd name="T2" fmla="*/ 46 w 4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6">
                  <a:moveTo>
                    <a:pt x="0" y="0"/>
                  </a:move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Freeform 138">
              <a:extLst>
                <a:ext uri="{FF2B5EF4-FFF2-40B4-BE49-F238E27FC236}">
                  <a16:creationId xmlns:a16="http://schemas.microsoft.com/office/drawing/2014/main" id="{6246E68D-A82C-4B71-A6B9-D0EC8CD4F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914" y="1390332"/>
              <a:ext cx="8792" cy="0"/>
            </a:xfrm>
            <a:custGeom>
              <a:avLst/>
              <a:gdLst>
                <a:gd name="T0" fmla="*/ 0 w 46"/>
                <a:gd name="T1" fmla="*/ 0 w 46"/>
                <a:gd name="T2" fmla="*/ 46 w 4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6">
                  <a:moveTo>
                    <a:pt x="0" y="0"/>
                  </a:move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" name="Freeform 139">
              <a:extLst>
                <a:ext uri="{FF2B5EF4-FFF2-40B4-BE49-F238E27FC236}">
                  <a16:creationId xmlns:a16="http://schemas.microsoft.com/office/drawing/2014/main" id="{DDE7AE36-7FDF-4F5B-8EAF-CB619D915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914" y="1226575"/>
              <a:ext cx="8792" cy="0"/>
            </a:xfrm>
            <a:custGeom>
              <a:avLst/>
              <a:gdLst>
                <a:gd name="T0" fmla="*/ 0 w 46"/>
                <a:gd name="T1" fmla="*/ 0 w 46"/>
                <a:gd name="T2" fmla="*/ 46 w 4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6">
                  <a:moveTo>
                    <a:pt x="0" y="0"/>
                  </a:move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0DFF0AF6-F0F8-43F4-A6BF-B60C0895660C}"/>
                </a:ext>
              </a:extLst>
            </p:cNvPr>
            <p:cNvGrpSpPr/>
            <p:nvPr/>
          </p:nvGrpSpPr>
          <p:grpSpPr>
            <a:xfrm>
              <a:off x="1374802" y="1144322"/>
              <a:ext cx="98913" cy="916277"/>
              <a:chOff x="6676371" y="1742873"/>
              <a:chExt cx="142875" cy="1323511"/>
            </a:xfrm>
          </p:grpSpPr>
          <p:sp>
            <p:nvSpPr>
              <p:cNvPr id="209" name="Freeform 110">
                <a:extLst>
                  <a:ext uri="{FF2B5EF4-FFF2-40B4-BE49-F238E27FC236}">
                    <a16:creationId xmlns:a16="http://schemas.microsoft.com/office/drawing/2014/main" id="{DF70C79F-0686-4C2A-90A9-DE3D70EC7A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246" y="3053684"/>
                <a:ext cx="0" cy="12700"/>
              </a:xfrm>
              <a:custGeom>
                <a:avLst/>
                <a:gdLst>
                  <a:gd name="T0" fmla="*/ 45 h 45"/>
                  <a:gd name="T1" fmla="*/ 45 h 45"/>
                  <a:gd name="T2" fmla="*/ 0 h 4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5">
                    <a:moveTo>
                      <a:pt x="0" y="45"/>
                    </a:moveTo>
                    <a:lnTo>
                      <a:pt x="0" y="45"/>
                    </a:lnTo>
                    <a:lnTo>
                      <a:pt x="0" y="0"/>
                    </a:lnTo>
                  </a:path>
                </a:pathLst>
              </a:custGeom>
              <a:noFill/>
              <a:ln w="1588" cap="sq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3305" tIns="31652" rIns="63305" bIns="316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46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140">
                <a:extLst>
                  <a:ext uri="{FF2B5EF4-FFF2-40B4-BE49-F238E27FC236}">
                    <a16:creationId xmlns:a16="http://schemas.microsoft.com/office/drawing/2014/main" id="{47C59CD3-A76F-44AC-845F-DD2AF7B4DA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546" y="3053684"/>
                <a:ext cx="12700" cy="0"/>
              </a:xfrm>
              <a:custGeom>
                <a:avLst/>
                <a:gdLst>
                  <a:gd name="T0" fmla="*/ 46 w 46"/>
                  <a:gd name="T1" fmla="*/ 46 w 46"/>
                  <a:gd name="T2" fmla="*/ 0 w 4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46">
                    <a:moveTo>
                      <a:pt x="46" y="0"/>
                    </a:moveTo>
                    <a:lnTo>
                      <a:pt x="46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 cap="sq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3305" tIns="31652" rIns="63305" bIns="316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46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11" name="Group 210">
                <a:extLst>
                  <a:ext uri="{FF2B5EF4-FFF2-40B4-BE49-F238E27FC236}">
                    <a16:creationId xmlns:a16="http://schemas.microsoft.com/office/drawing/2014/main" id="{35C94EBE-E508-453A-8E25-2677ED2AAC88}"/>
                  </a:ext>
                </a:extLst>
              </p:cNvPr>
              <p:cNvGrpSpPr/>
              <p:nvPr/>
            </p:nvGrpSpPr>
            <p:grpSpPr>
              <a:xfrm>
                <a:off x="6676371" y="1742873"/>
                <a:ext cx="142875" cy="1298575"/>
                <a:chOff x="6676371" y="1742873"/>
                <a:chExt cx="142875" cy="1298575"/>
              </a:xfrm>
            </p:grpSpPr>
            <p:sp>
              <p:nvSpPr>
                <p:cNvPr id="212" name="Freeform 109">
                  <a:extLst>
                    <a:ext uri="{FF2B5EF4-FFF2-40B4-BE49-F238E27FC236}">
                      <a16:creationId xmlns:a16="http://schemas.microsoft.com/office/drawing/2014/main" id="{05864F9C-4306-4777-8348-97587108B4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76371" y="3028748"/>
                  <a:ext cx="0" cy="12700"/>
                </a:xfrm>
                <a:custGeom>
                  <a:avLst/>
                  <a:gdLst>
                    <a:gd name="T0" fmla="*/ 45 h 45"/>
                    <a:gd name="T1" fmla="*/ 45 h 45"/>
                    <a:gd name="T2" fmla="*/ 0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588" cap="sq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63305" tIns="31652" rIns="63305" bIns="3165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46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3" name="Freeform 119">
                  <a:extLst>
                    <a:ext uri="{FF2B5EF4-FFF2-40B4-BE49-F238E27FC236}">
                      <a16:creationId xmlns:a16="http://schemas.microsoft.com/office/drawing/2014/main" id="{331A70BA-1503-4F7A-8607-CA49966F76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76371" y="1742873"/>
                  <a:ext cx="0" cy="12700"/>
                </a:xfrm>
                <a:custGeom>
                  <a:avLst/>
                  <a:gdLst>
                    <a:gd name="T0" fmla="*/ 0 h 45"/>
                    <a:gd name="T1" fmla="*/ 0 h 45"/>
                    <a:gd name="T2" fmla="*/ 45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5"/>
                      </a:lnTo>
                    </a:path>
                  </a:pathLst>
                </a:custGeom>
                <a:noFill/>
                <a:ln w="1588" cap="sq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63305" tIns="31652" rIns="63305" bIns="3165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46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4" name="Freeform 120">
                  <a:extLst>
                    <a:ext uri="{FF2B5EF4-FFF2-40B4-BE49-F238E27FC236}">
                      <a16:creationId xmlns:a16="http://schemas.microsoft.com/office/drawing/2014/main" id="{109B71D6-3183-4071-BCD1-A69C50AC40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19246" y="1742873"/>
                  <a:ext cx="0" cy="12700"/>
                </a:xfrm>
                <a:custGeom>
                  <a:avLst/>
                  <a:gdLst>
                    <a:gd name="T0" fmla="*/ 0 h 45"/>
                    <a:gd name="T1" fmla="*/ 0 h 45"/>
                    <a:gd name="T2" fmla="*/ 45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5"/>
                      </a:lnTo>
                    </a:path>
                  </a:pathLst>
                </a:custGeom>
                <a:noFill/>
                <a:ln w="1588" cap="sq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63305" tIns="31652" rIns="63305" bIns="3165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46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5" name="Freeform 133">
                  <a:extLst>
                    <a:ext uri="{FF2B5EF4-FFF2-40B4-BE49-F238E27FC236}">
                      <a16:creationId xmlns:a16="http://schemas.microsoft.com/office/drawing/2014/main" id="{8B7E2C1A-CD2B-43B7-BC1D-496DA40B5A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19246" y="1742873"/>
                  <a:ext cx="0" cy="1298575"/>
                </a:xfrm>
                <a:custGeom>
                  <a:avLst/>
                  <a:gdLst>
                    <a:gd name="T0" fmla="*/ 4566 h 4566"/>
                    <a:gd name="T1" fmla="*/ 4566 h 4566"/>
                    <a:gd name="T2" fmla="*/ 0 h 4566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4566">
                      <a:moveTo>
                        <a:pt x="0" y="4566"/>
                      </a:moveTo>
                      <a:lnTo>
                        <a:pt x="0" y="456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588" cap="sq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63305" tIns="31652" rIns="63305" bIns="3165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46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6" name="Freeform 141">
                  <a:extLst>
                    <a:ext uri="{FF2B5EF4-FFF2-40B4-BE49-F238E27FC236}">
                      <a16:creationId xmlns:a16="http://schemas.microsoft.com/office/drawing/2014/main" id="{C1565F26-3C01-4F2B-8EF0-8254BB4B56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6546" y="2804911"/>
                  <a:ext cx="12700" cy="0"/>
                </a:xfrm>
                <a:custGeom>
                  <a:avLst/>
                  <a:gdLst>
                    <a:gd name="T0" fmla="*/ 46 w 46"/>
                    <a:gd name="T1" fmla="*/ 46 w 46"/>
                    <a:gd name="T2" fmla="*/ 0 w 46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46">
                      <a:moveTo>
                        <a:pt x="46" y="0"/>
                      </a:moveTo>
                      <a:lnTo>
                        <a:pt x="4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588" cap="sq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63305" tIns="31652" rIns="63305" bIns="3165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46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7" name="Freeform 142">
                  <a:extLst>
                    <a:ext uri="{FF2B5EF4-FFF2-40B4-BE49-F238E27FC236}">
                      <a16:creationId xmlns:a16="http://schemas.microsoft.com/office/drawing/2014/main" id="{C9907323-01B7-4E32-A752-25B02C15E2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6546" y="2568373"/>
                  <a:ext cx="12700" cy="0"/>
                </a:xfrm>
                <a:custGeom>
                  <a:avLst/>
                  <a:gdLst>
                    <a:gd name="T0" fmla="*/ 46 w 46"/>
                    <a:gd name="T1" fmla="*/ 46 w 46"/>
                    <a:gd name="T2" fmla="*/ 0 w 46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46">
                      <a:moveTo>
                        <a:pt x="46" y="0"/>
                      </a:moveTo>
                      <a:lnTo>
                        <a:pt x="4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588" cap="sq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63305" tIns="31652" rIns="63305" bIns="3165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46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8" name="Freeform 143">
                  <a:extLst>
                    <a:ext uri="{FF2B5EF4-FFF2-40B4-BE49-F238E27FC236}">
                      <a16:creationId xmlns:a16="http://schemas.microsoft.com/office/drawing/2014/main" id="{22DA26FF-E644-40DA-AB2E-DC43E36415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6546" y="2333423"/>
                  <a:ext cx="12700" cy="0"/>
                </a:xfrm>
                <a:custGeom>
                  <a:avLst/>
                  <a:gdLst>
                    <a:gd name="T0" fmla="*/ 46 w 46"/>
                    <a:gd name="T1" fmla="*/ 46 w 46"/>
                    <a:gd name="T2" fmla="*/ 0 w 46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46">
                      <a:moveTo>
                        <a:pt x="46" y="0"/>
                      </a:moveTo>
                      <a:lnTo>
                        <a:pt x="4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588" cap="sq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63305" tIns="31652" rIns="63305" bIns="3165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46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9" name="Freeform 144">
                  <a:extLst>
                    <a:ext uri="{FF2B5EF4-FFF2-40B4-BE49-F238E27FC236}">
                      <a16:creationId xmlns:a16="http://schemas.microsoft.com/office/drawing/2014/main" id="{87D1A1DE-0922-4B15-9FAC-52E0CA3287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6546" y="2096886"/>
                  <a:ext cx="12700" cy="0"/>
                </a:xfrm>
                <a:custGeom>
                  <a:avLst/>
                  <a:gdLst>
                    <a:gd name="T0" fmla="*/ 46 w 46"/>
                    <a:gd name="T1" fmla="*/ 46 w 46"/>
                    <a:gd name="T2" fmla="*/ 0 w 46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46">
                      <a:moveTo>
                        <a:pt x="46" y="0"/>
                      </a:moveTo>
                      <a:lnTo>
                        <a:pt x="4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588" cap="sq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63305" tIns="31652" rIns="63305" bIns="3165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46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0" name="Freeform 145">
                  <a:extLst>
                    <a:ext uri="{FF2B5EF4-FFF2-40B4-BE49-F238E27FC236}">
                      <a16:creationId xmlns:a16="http://schemas.microsoft.com/office/drawing/2014/main" id="{51F9958F-EA8A-4F4D-8F4B-CFB96D4BFF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6546" y="1860348"/>
                  <a:ext cx="12700" cy="0"/>
                </a:xfrm>
                <a:custGeom>
                  <a:avLst/>
                  <a:gdLst>
                    <a:gd name="T0" fmla="*/ 46 w 46"/>
                    <a:gd name="T1" fmla="*/ 46 w 46"/>
                    <a:gd name="T2" fmla="*/ 0 w 46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46">
                      <a:moveTo>
                        <a:pt x="46" y="0"/>
                      </a:moveTo>
                      <a:lnTo>
                        <a:pt x="4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588" cap="sq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63305" tIns="31652" rIns="63305" bIns="3165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46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3708205B-4052-4B24-A6C1-168627B27C92}"/>
                </a:ext>
              </a:extLst>
            </p:cNvPr>
            <p:cNvSpPr txBox="1"/>
            <p:nvPr/>
          </p:nvSpPr>
          <p:spPr>
            <a:xfrm>
              <a:off x="753827" y="2079914"/>
              <a:ext cx="604653" cy="1776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>
                  <a:latin typeface="Arial" panose="020B0604020202020204" pitchFamily="34" charset="0"/>
                  <a:cs typeface="Arial" panose="020B0604020202020204" pitchFamily="34" charset="0"/>
                </a:rPr>
                <a:t>time (frames)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6DF12B60-C637-49B8-B66B-65A49A26C789}"/>
                </a:ext>
              </a:extLst>
            </p:cNvPr>
            <p:cNvSpPr txBox="1"/>
            <p:nvPr/>
          </p:nvSpPr>
          <p:spPr>
            <a:xfrm>
              <a:off x="422773" y="1983765"/>
              <a:ext cx="207108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348251C2-BC60-496D-91AB-C77CD4340A3C}"/>
                </a:ext>
              </a:extLst>
            </p:cNvPr>
            <p:cNvSpPr txBox="1"/>
            <p:nvPr/>
          </p:nvSpPr>
          <p:spPr>
            <a:xfrm>
              <a:off x="384301" y="1820403"/>
              <a:ext cx="245580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6A39600D-E3EF-4B8C-9058-0E5113D99E90}"/>
                </a:ext>
              </a:extLst>
            </p:cNvPr>
            <p:cNvSpPr txBox="1"/>
            <p:nvPr/>
          </p:nvSpPr>
          <p:spPr>
            <a:xfrm>
              <a:off x="384301" y="1657040"/>
              <a:ext cx="245580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D5BB0276-036F-453B-8F88-30BA1324FE7F}"/>
                </a:ext>
              </a:extLst>
            </p:cNvPr>
            <p:cNvSpPr txBox="1"/>
            <p:nvPr/>
          </p:nvSpPr>
          <p:spPr>
            <a:xfrm>
              <a:off x="384301" y="1493677"/>
              <a:ext cx="245580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9DBD06A1-F68C-4898-A6E9-88FD744B1BA4}"/>
                </a:ext>
              </a:extLst>
            </p:cNvPr>
            <p:cNvSpPr txBox="1"/>
            <p:nvPr/>
          </p:nvSpPr>
          <p:spPr>
            <a:xfrm>
              <a:off x="384301" y="1330314"/>
              <a:ext cx="245580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0.8</a:t>
              </a: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0352E818-0A82-4739-868D-C699228AF297}"/>
                </a:ext>
              </a:extLst>
            </p:cNvPr>
            <p:cNvSpPr txBox="1"/>
            <p:nvPr/>
          </p:nvSpPr>
          <p:spPr>
            <a:xfrm>
              <a:off x="384301" y="1166950"/>
              <a:ext cx="245580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</a:p>
          </p:txBody>
        </p:sp>
        <p:pic>
          <p:nvPicPr>
            <p:cNvPr id="127" name="Picture 126">
              <a:extLst>
                <a:ext uri="{FF2B5EF4-FFF2-40B4-BE49-F238E27FC236}">
                  <a16:creationId xmlns:a16="http://schemas.microsoft.com/office/drawing/2014/main" id="{E9710832-BF9F-41A6-A337-A47107A829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2969" t="27987" r="20959" b="28685"/>
            <a:stretch/>
          </p:blipFill>
          <p:spPr>
            <a:xfrm>
              <a:off x="563734" y="1155270"/>
              <a:ext cx="904540" cy="904540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E16B0A0-AE09-468E-B002-DBE6F685D342}"/>
              </a:ext>
            </a:extLst>
          </p:cNvPr>
          <p:cNvGrpSpPr/>
          <p:nvPr/>
        </p:nvGrpSpPr>
        <p:grpSpPr>
          <a:xfrm>
            <a:off x="1532301" y="1084962"/>
            <a:ext cx="1260183" cy="1156038"/>
            <a:chOff x="1443960" y="1106133"/>
            <a:chExt cx="1260183" cy="1156038"/>
          </a:xfrm>
        </p:grpSpPr>
        <p:pic>
          <p:nvPicPr>
            <p:cNvPr id="126" name="Picture 125">
              <a:extLst>
                <a:ext uri="{FF2B5EF4-FFF2-40B4-BE49-F238E27FC236}">
                  <a16:creationId xmlns:a16="http://schemas.microsoft.com/office/drawing/2014/main" id="{A5FDF1E3-F81E-408B-AEA3-EBCB14FBC0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2899" t="28296" r="20930" b="28764"/>
            <a:stretch/>
          </p:blipFill>
          <p:spPr>
            <a:xfrm>
              <a:off x="1677183" y="1163807"/>
              <a:ext cx="905553" cy="895849"/>
            </a:xfrm>
            <a:prstGeom prst="rect">
              <a:avLst/>
            </a:prstGeom>
          </p:spPr>
        </p:pic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F0F5AF01-A1CF-4347-8F5A-85F5DB7D74B3}"/>
                </a:ext>
              </a:extLst>
            </p:cNvPr>
            <p:cNvSpPr txBox="1"/>
            <p:nvPr/>
          </p:nvSpPr>
          <p:spPr>
            <a:xfrm rot="16200000">
              <a:off x="1025256" y="1524837"/>
              <a:ext cx="1015021" cy="1776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>
                  <a:latin typeface="Arial" panose="020B0604020202020204" pitchFamily="34" charset="0"/>
                  <a:cs typeface="Arial" panose="020B0604020202020204" pitchFamily="34" charset="0"/>
                </a:rPr>
                <a:t>normalized mean intensity</a:t>
              </a:r>
            </a:p>
          </p:txBody>
        </p:sp>
        <p:sp>
          <p:nvSpPr>
            <p:cNvPr id="234" name="TextBox 233">
              <a:extLst>
                <a:ext uri="{FF2B5EF4-FFF2-40B4-BE49-F238E27FC236}">
                  <a16:creationId xmlns:a16="http://schemas.microsoft.com/office/drawing/2014/main" id="{7E438F97-DB66-49F2-8CD1-18E2A4DAC22B}"/>
                </a:ext>
              </a:extLst>
            </p:cNvPr>
            <p:cNvSpPr txBox="1"/>
            <p:nvPr/>
          </p:nvSpPr>
          <p:spPr>
            <a:xfrm>
              <a:off x="1873486" y="2026489"/>
              <a:ext cx="232756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DD6B4359-D132-40D9-A4EA-3BDB2862E924}"/>
                </a:ext>
              </a:extLst>
            </p:cNvPr>
            <p:cNvSpPr txBox="1"/>
            <p:nvPr/>
          </p:nvSpPr>
          <p:spPr>
            <a:xfrm>
              <a:off x="2471387" y="2026489"/>
              <a:ext cx="232756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90</a:t>
              </a:r>
            </a:p>
          </p:txBody>
        </p:sp>
        <p:sp>
          <p:nvSpPr>
            <p:cNvPr id="236" name="TextBox 235">
              <a:extLst>
                <a:ext uri="{FF2B5EF4-FFF2-40B4-BE49-F238E27FC236}">
                  <a16:creationId xmlns:a16="http://schemas.microsoft.com/office/drawing/2014/main" id="{7F4BD3C7-A72D-43DE-AC11-ACBB55C125DA}"/>
                </a:ext>
              </a:extLst>
            </p:cNvPr>
            <p:cNvSpPr txBox="1"/>
            <p:nvPr/>
          </p:nvSpPr>
          <p:spPr>
            <a:xfrm>
              <a:off x="1674186" y="2026489"/>
              <a:ext cx="232756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237" name="TextBox 236">
              <a:extLst>
                <a:ext uri="{FF2B5EF4-FFF2-40B4-BE49-F238E27FC236}">
                  <a16:creationId xmlns:a16="http://schemas.microsoft.com/office/drawing/2014/main" id="{AC0AAE81-DA38-420A-ACAE-F3218B0A0560}"/>
                </a:ext>
              </a:extLst>
            </p:cNvPr>
            <p:cNvSpPr txBox="1"/>
            <p:nvPr/>
          </p:nvSpPr>
          <p:spPr>
            <a:xfrm>
              <a:off x="1773835" y="2026489"/>
              <a:ext cx="232756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238" name="TextBox 237">
              <a:extLst>
                <a:ext uri="{FF2B5EF4-FFF2-40B4-BE49-F238E27FC236}">
                  <a16:creationId xmlns:a16="http://schemas.microsoft.com/office/drawing/2014/main" id="{654C8569-C0EF-4767-A700-E0E7CAF46E0F}"/>
                </a:ext>
              </a:extLst>
            </p:cNvPr>
            <p:cNvSpPr txBox="1"/>
            <p:nvPr/>
          </p:nvSpPr>
          <p:spPr>
            <a:xfrm>
              <a:off x="1973136" y="2026489"/>
              <a:ext cx="232756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239" name="TextBox 238">
              <a:extLst>
                <a:ext uri="{FF2B5EF4-FFF2-40B4-BE49-F238E27FC236}">
                  <a16:creationId xmlns:a16="http://schemas.microsoft.com/office/drawing/2014/main" id="{1DF70CDF-4E2D-4738-AD82-4F62BFF571E0}"/>
                </a:ext>
              </a:extLst>
            </p:cNvPr>
            <p:cNvSpPr txBox="1"/>
            <p:nvPr/>
          </p:nvSpPr>
          <p:spPr>
            <a:xfrm>
              <a:off x="2072786" y="2026489"/>
              <a:ext cx="232756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240" name="TextBox 239">
              <a:extLst>
                <a:ext uri="{FF2B5EF4-FFF2-40B4-BE49-F238E27FC236}">
                  <a16:creationId xmlns:a16="http://schemas.microsoft.com/office/drawing/2014/main" id="{8586A571-7A77-4645-8AB0-BCB4F402F760}"/>
                </a:ext>
              </a:extLst>
            </p:cNvPr>
            <p:cNvSpPr txBox="1"/>
            <p:nvPr/>
          </p:nvSpPr>
          <p:spPr>
            <a:xfrm>
              <a:off x="2172436" y="2026489"/>
              <a:ext cx="232756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9CBA61BA-A8A4-40A2-BE08-9BAE1FB5BDCC}"/>
                </a:ext>
              </a:extLst>
            </p:cNvPr>
            <p:cNvSpPr txBox="1"/>
            <p:nvPr/>
          </p:nvSpPr>
          <p:spPr>
            <a:xfrm>
              <a:off x="2272086" y="2026489"/>
              <a:ext cx="232756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242" name="TextBox 241">
              <a:extLst>
                <a:ext uri="{FF2B5EF4-FFF2-40B4-BE49-F238E27FC236}">
                  <a16:creationId xmlns:a16="http://schemas.microsoft.com/office/drawing/2014/main" id="{61212A97-199A-4B2E-8D1A-EF5B74695864}"/>
                </a:ext>
              </a:extLst>
            </p:cNvPr>
            <p:cNvSpPr txBox="1"/>
            <p:nvPr/>
          </p:nvSpPr>
          <p:spPr>
            <a:xfrm>
              <a:off x="2371736" y="2026489"/>
              <a:ext cx="232756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243" name="TextBox 242">
              <a:extLst>
                <a:ext uri="{FF2B5EF4-FFF2-40B4-BE49-F238E27FC236}">
                  <a16:creationId xmlns:a16="http://schemas.microsoft.com/office/drawing/2014/main" id="{845C05E1-1F5B-47DB-B647-23681B566C76}"/>
                </a:ext>
              </a:extLst>
            </p:cNvPr>
            <p:cNvSpPr txBox="1"/>
            <p:nvPr/>
          </p:nvSpPr>
          <p:spPr>
            <a:xfrm>
              <a:off x="1587392" y="2026489"/>
              <a:ext cx="207108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244" name="Freeform 99">
              <a:extLst>
                <a:ext uri="{FF2B5EF4-FFF2-40B4-BE49-F238E27FC236}">
                  <a16:creationId xmlns:a16="http://schemas.microsoft.com/office/drawing/2014/main" id="{3633D120-A9CF-4293-B014-A4D425B93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205" y="2048903"/>
              <a:ext cx="897915" cy="0"/>
            </a:xfrm>
            <a:custGeom>
              <a:avLst/>
              <a:gdLst>
                <a:gd name="T0" fmla="*/ 0 w 4567"/>
                <a:gd name="T1" fmla="*/ 0 w 4567"/>
                <a:gd name="T2" fmla="*/ 4567 w 456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567">
                  <a:moveTo>
                    <a:pt x="0" y="0"/>
                  </a:moveTo>
                  <a:lnTo>
                    <a:pt x="0" y="0"/>
                  </a:lnTo>
                  <a:lnTo>
                    <a:pt x="4567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5" name="Freeform 100">
              <a:extLst>
                <a:ext uri="{FF2B5EF4-FFF2-40B4-BE49-F238E27FC236}">
                  <a16:creationId xmlns:a16="http://schemas.microsoft.com/office/drawing/2014/main" id="{31BE2833-D96E-4928-A3E5-1E0A2DB012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205" y="1149890"/>
              <a:ext cx="897915" cy="0"/>
            </a:xfrm>
            <a:custGeom>
              <a:avLst/>
              <a:gdLst>
                <a:gd name="T0" fmla="*/ 0 w 4567"/>
                <a:gd name="T1" fmla="*/ 0 w 4567"/>
                <a:gd name="T2" fmla="*/ 4567 w 456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567">
                  <a:moveTo>
                    <a:pt x="0" y="0"/>
                  </a:moveTo>
                  <a:lnTo>
                    <a:pt x="0" y="0"/>
                  </a:lnTo>
                  <a:lnTo>
                    <a:pt x="4567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6" name="Freeform 101">
              <a:extLst>
                <a:ext uri="{FF2B5EF4-FFF2-40B4-BE49-F238E27FC236}">
                  <a16:creationId xmlns:a16="http://schemas.microsoft.com/office/drawing/2014/main" id="{0614D51D-43B6-4A23-BE6E-960273FD1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205" y="2040111"/>
              <a:ext cx="0" cy="8792"/>
            </a:xfrm>
            <a:custGeom>
              <a:avLst/>
              <a:gdLst>
                <a:gd name="T0" fmla="*/ 45 h 45"/>
                <a:gd name="T1" fmla="*/ 45 h 45"/>
                <a:gd name="T2" fmla="*/ 0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45"/>
                  </a:lnTo>
                  <a:lnTo>
                    <a:pt x="0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7" name="Freeform 102">
              <a:extLst>
                <a:ext uri="{FF2B5EF4-FFF2-40B4-BE49-F238E27FC236}">
                  <a16:creationId xmlns:a16="http://schemas.microsoft.com/office/drawing/2014/main" id="{31DF364B-8908-42D6-BF0A-7D7004096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9217" y="2040111"/>
              <a:ext cx="0" cy="8792"/>
            </a:xfrm>
            <a:custGeom>
              <a:avLst/>
              <a:gdLst>
                <a:gd name="T0" fmla="*/ 45 h 45"/>
                <a:gd name="T1" fmla="*/ 45 h 45"/>
                <a:gd name="T2" fmla="*/ 0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45"/>
                  </a:lnTo>
                  <a:lnTo>
                    <a:pt x="0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8" name="Freeform 103">
              <a:extLst>
                <a:ext uri="{FF2B5EF4-FFF2-40B4-BE49-F238E27FC236}">
                  <a16:creationId xmlns:a16="http://schemas.microsoft.com/office/drawing/2014/main" id="{D0C2FB2B-B0F9-4A34-A9E9-8E52F153F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9230" y="2040111"/>
              <a:ext cx="0" cy="8792"/>
            </a:xfrm>
            <a:custGeom>
              <a:avLst/>
              <a:gdLst>
                <a:gd name="T0" fmla="*/ 45 h 45"/>
                <a:gd name="T1" fmla="*/ 45 h 45"/>
                <a:gd name="T2" fmla="*/ 0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45"/>
                  </a:lnTo>
                  <a:lnTo>
                    <a:pt x="0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9" name="Freeform 104">
              <a:extLst>
                <a:ext uri="{FF2B5EF4-FFF2-40B4-BE49-F238E27FC236}">
                  <a16:creationId xmlns:a16="http://schemas.microsoft.com/office/drawing/2014/main" id="{FE08A950-92CA-441B-B394-DE75F1AFF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9242" y="2040111"/>
              <a:ext cx="0" cy="8792"/>
            </a:xfrm>
            <a:custGeom>
              <a:avLst/>
              <a:gdLst>
                <a:gd name="T0" fmla="*/ 45 h 45"/>
                <a:gd name="T1" fmla="*/ 45 h 45"/>
                <a:gd name="T2" fmla="*/ 0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45"/>
                  </a:lnTo>
                  <a:lnTo>
                    <a:pt x="0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0" name="Freeform 105">
              <a:extLst>
                <a:ext uri="{FF2B5EF4-FFF2-40B4-BE49-F238E27FC236}">
                  <a16:creationId xmlns:a16="http://schemas.microsoft.com/office/drawing/2014/main" id="{67D6E605-FB6E-4F53-8985-4C89796B7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8156" y="2040111"/>
              <a:ext cx="0" cy="8792"/>
            </a:xfrm>
            <a:custGeom>
              <a:avLst/>
              <a:gdLst>
                <a:gd name="T0" fmla="*/ 45 h 45"/>
                <a:gd name="T1" fmla="*/ 45 h 45"/>
                <a:gd name="T2" fmla="*/ 0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45"/>
                  </a:lnTo>
                  <a:lnTo>
                    <a:pt x="0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1" name="Freeform 106">
              <a:extLst>
                <a:ext uri="{FF2B5EF4-FFF2-40B4-BE49-F238E27FC236}">
                  <a16:creationId xmlns:a16="http://schemas.microsoft.com/office/drawing/2014/main" id="{16C7FD28-9DCF-4CB9-A3F3-CEDB73ECC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8168" y="2040111"/>
              <a:ext cx="0" cy="8792"/>
            </a:xfrm>
            <a:custGeom>
              <a:avLst/>
              <a:gdLst>
                <a:gd name="T0" fmla="*/ 45 h 45"/>
                <a:gd name="T1" fmla="*/ 45 h 45"/>
                <a:gd name="T2" fmla="*/ 0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45"/>
                  </a:lnTo>
                  <a:lnTo>
                    <a:pt x="0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2" name="Freeform 107">
              <a:extLst>
                <a:ext uri="{FF2B5EF4-FFF2-40B4-BE49-F238E27FC236}">
                  <a16:creationId xmlns:a16="http://schemas.microsoft.com/office/drawing/2014/main" id="{BD152312-0B66-4B7A-909E-3B989D140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8181" y="2040111"/>
              <a:ext cx="0" cy="8792"/>
            </a:xfrm>
            <a:custGeom>
              <a:avLst/>
              <a:gdLst>
                <a:gd name="T0" fmla="*/ 45 h 45"/>
                <a:gd name="T1" fmla="*/ 45 h 45"/>
                <a:gd name="T2" fmla="*/ 0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45"/>
                  </a:lnTo>
                  <a:lnTo>
                    <a:pt x="0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3" name="Freeform 108">
              <a:extLst>
                <a:ext uri="{FF2B5EF4-FFF2-40B4-BE49-F238E27FC236}">
                  <a16:creationId xmlns:a16="http://schemas.microsoft.com/office/drawing/2014/main" id="{63BDBD1A-43EB-4304-8778-57C7333B8D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193" y="2040111"/>
              <a:ext cx="0" cy="8792"/>
            </a:xfrm>
            <a:custGeom>
              <a:avLst/>
              <a:gdLst>
                <a:gd name="T0" fmla="*/ 45 h 45"/>
                <a:gd name="T1" fmla="*/ 45 h 45"/>
                <a:gd name="T2" fmla="*/ 0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45"/>
                  </a:lnTo>
                  <a:lnTo>
                    <a:pt x="0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4" name="Freeform 111">
              <a:extLst>
                <a:ext uri="{FF2B5EF4-FFF2-40B4-BE49-F238E27FC236}">
                  <a16:creationId xmlns:a16="http://schemas.microsoft.com/office/drawing/2014/main" id="{12D869D1-D1C9-4A48-BCA0-C05222D707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205" y="1149890"/>
              <a:ext cx="0" cy="8792"/>
            </a:xfrm>
            <a:custGeom>
              <a:avLst/>
              <a:gdLst>
                <a:gd name="T0" fmla="*/ 0 h 45"/>
                <a:gd name="T1" fmla="*/ 0 h 45"/>
                <a:gd name="T2" fmla="*/ 45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0"/>
                  </a:moveTo>
                  <a:lnTo>
                    <a:pt x="0" y="0"/>
                  </a:lnTo>
                  <a:lnTo>
                    <a:pt x="0" y="45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5" name="Freeform 112">
              <a:extLst>
                <a:ext uri="{FF2B5EF4-FFF2-40B4-BE49-F238E27FC236}">
                  <a16:creationId xmlns:a16="http://schemas.microsoft.com/office/drawing/2014/main" id="{CE9B9745-281C-46B9-B925-DB52500DA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9217" y="1149890"/>
              <a:ext cx="0" cy="8792"/>
            </a:xfrm>
            <a:custGeom>
              <a:avLst/>
              <a:gdLst>
                <a:gd name="T0" fmla="*/ 0 h 45"/>
                <a:gd name="T1" fmla="*/ 0 h 45"/>
                <a:gd name="T2" fmla="*/ 45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0"/>
                  </a:moveTo>
                  <a:lnTo>
                    <a:pt x="0" y="0"/>
                  </a:lnTo>
                  <a:lnTo>
                    <a:pt x="0" y="45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6" name="Freeform 113">
              <a:extLst>
                <a:ext uri="{FF2B5EF4-FFF2-40B4-BE49-F238E27FC236}">
                  <a16:creationId xmlns:a16="http://schemas.microsoft.com/office/drawing/2014/main" id="{FF541035-E1CC-4E5F-9C7A-52C898914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9230" y="1149890"/>
              <a:ext cx="0" cy="8792"/>
            </a:xfrm>
            <a:custGeom>
              <a:avLst/>
              <a:gdLst>
                <a:gd name="T0" fmla="*/ 0 h 45"/>
                <a:gd name="T1" fmla="*/ 0 h 45"/>
                <a:gd name="T2" fmla="*/ 45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0"/>
                  </a:moveTo>
                  <a:lnTo>
                    <a:pt x="0" y="0"/>
                  </a:lnTo>
                  <a:lnTo>
                    <a:pt x="0" y="45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0" name="Freeform 114">
              <a:extLst>
                <a:ext uri="{FF2B5EF4-FFF2-40B4-BE49-F238E27FC236}">
                  <a16:creationId xmlns:a16="http://schemas.microsoft.com/office/drawing/2014/main" id="{FEDB9587-E5A7-464F-83D7-5E8B744659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9242" y="1149890"/>
              <a:ext cx="0" cy="8792"/>
            </a:xfrm>
            <a:custGeom>
              <a:avLst/>
              <a:gdLst>
                <a:gd name="T0" fmla="*/ 0 h 45"/>
                <a:gd name="T1" fmla="*/ 0 h 45"/>
                <a:gd name="T2" fmla="*/ 45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0"/>
                  </a:moveTo>
                  <a:lnTo>
                    <a:pt x="0" y="0"/>
                  </a:lnTo>
                  <a:lnTo>
                    <a:pt x="0" y="45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1" name="Freeform 115">
              <a:extLst>
                <a:ext uri="{FF2B5EF4-FFF2-40B4-BE49-F238E27FC236}">
                  <a16:creationId xmlns:a16="http://schemas.microsoft.com/office/drawing/2014/main" id="{967ED1FE-E0A8-43D7-983D-0D8EF4196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8156" y="1149890"/>
              <a:ext cx="0" cy="8792"/>
            </a:xfrm>
            <a:custGeom>
              <a:avLst/>
              <a:gdLst>
                <a:gd name="T0" fmla="*/ 0 h 45"/>
                <a:gd name="T1" fmla="*/ 0 h 45"/>
                <a:gd name="T2" fmla="*/ 45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0"/>
                  </a:moveTo>
                  <a:lnTo>
                    <a:pt x="0" y="0"/>
                  </a:lnTo>
                  <a:lnTo>
                    <a:pt x="0" y="45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2" name="Freeform 116">
              <a:extLst>
                <a:ext uri="{FF2B5EF4-FFF2-40B4-BE49-F238E27FC236}">
                  <a16:creationId xmlns:a16="http://schemas.microsoft.com/office/drawing/2014/main" id="{AB295391-C385-42BC-8921-1A1AF71AE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8168" y="1149890"/>
              <a:ext cx="0" cy="8792"/>
            </a:xfrm>
            <a:custGeom>
              <a:avLst/>
              <a:gdLst>
                <a:gd name="T0" fmla="*/ 0 h 45"/>
                <a:gd name="T1" fmla="*/ 0 h 45"/>
                <a:gd name="T2" fmla="*/ 45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0"/>
                  </a:moveTo>
                  <a:lnTo>
                    <a:pt x="0" y="0"/>
                  </a:lnTo>
                  <a:lnTo>
                    <a:pt x="0" y="45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3" name="Freeform 117">
              <a:extLst>
                <a:ext uri="{FF2B5EF4-FFF2-40B4-BE49-F238E27FC236}">
                  <a16:creationId xmlns:a16="http://schemas.microsoft.com/office/drawing/2014/main" id="{F89CBA4A-2503-4C12-89B8-1DB4E1BFEE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8181" y="1149890"/>
              <a:ext cx="0" cy="8792"/>
            </a:xfrm>
            <a:custGeom>
              <a:avLst/>
              <a:gdLst>
                <a:gd name="T0" fmla="*/ 0 h 45"/>
                <a:gd name="T1" fmla="*/ 0 h 45"/>
                <a:gd name="T2" fmla="*/ 45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0"/>
                  </a:moveTo>
                  <a:lnTo>
                    <a:pt x="0" y="0"/>
                  </a:lnTo>
                  <a:lnTo>
                    <a:pt x="0" y="45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4" name="Freeform 118">
              <a:extLst>
                <a:ext uri="{FF2B5EF4-FFF2-40B4-BE49-F238E27FC236}">
                  <a16:creationId xmlns:a16="http://schemas.microsoft.com/office/drawing/2014/main" id="{CBA2B776-992B-4C6B-BE37-5CACB14DA1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193" y="1149890"/>
              <a:ext cx="0" cy="8792"/>
            </a:xfrm>
            <a:custGeom>
              <a:avLst/>
              <a:gdLst>
                <a:gd name="T0" fmla="*/ 0 h 45"/>
                <a:gd name="T1" fmla="*/ 0 h 45"/>
                <a:gd name="T2" fmla="*/ 45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0"/>
                  </a:moveTo>
                  <a:lnTo>
                    <a:pt x="0" y="0"/>
                  </a:lnTo>
                  <a:lnTo>
                    <a:pt x="0" y="45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5" name="Freeform 132">
              <a:extLst>
                <a:ext uri="{FF2B5EF4-FFF2-40B4-BE49-F238E27FC236}">
                  <a16:creationId xmlns:a16="http://schemas.microsoft.com/office/drawing/2014/main" id="{5948A0BE-F5AE-42CF-AB15-FAF74C0B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205" y="1149890"/>
              <a:ext cx="0" cy="899013"/>
            </a:xfrm>
            <a:custGeom>
              <a:avLst/>
              <a:gdLst>
                <a:gd name="T0" fmla="*/ 4566 h 4566"/>
                <a:gd name="T1" fmla="*/ 4566 h 4566"/>
                <a:gd name="T2" fmla="*/ 0 h 456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66">
                  <a:moveTo>
                    <a:pt x="0" y="4566"/>
                  </a:moveTo>
                  <a:lnTo>
                    <a:pt x="0" y="4566"/>
                  </a:lnTo>
                  <a:lnTo>
                    <a:pt x="0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6" name="Freeform 134">
              <a:extLst>
                <a:ext uri="{FF2B5EF4-FFF2-40B4-BE49-F238E27FC236}">
                  <a16:creationId xmlns:a16="http://schemas.microsoft.com/office/drawing/2014/main" id="{53D008ED-0655-421E-8B00-448AF4C37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205" y="2048903"/>
              <a:ext cx="8792" cy="0"/>
            </a:xfrm>
            <a:custGeom>
              <a:avLst/>
              <a:gdLst>
                <a:gd name="T0" fmla="*/ 0 w 46"/>
                <a:gd name="T1" fmla="*/ 0 w 46"/>
                <a:gd name="T2" fmla="*/ 46 w 4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6">
                  <a:moveTo>
                    <a:pt x="0" y="0"/>
                  </a:move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7" name="Freeform 135">
              <a:extLst>
                <a:ext uri="{FF2B5EF4-FFF2-40B4-BE49-F238E27FC236}">
                  <a16:creationId xmlns:a16="http://schemas.microsoft.com/office/drawing/2014/main" id="{6E2D5CA4-D970-43FD-8053-7E9BC1E0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205" y="1885147"/>
              <a:ext cx="8792" cy="0"/>
            </a:xfrm>
            <a:custGeom>
              <a:avLst/>
              <a:gdLst>
                <a:gd name="T0" fmla="*/ 0 w 46"/>
                <a:gd name="T1" fmla="*/ 0 w 46"/>
                <a:gd name="T2" fmla="*/ 46 w 4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6">
                  <a:moveTo>
                    <a:pt x="0" y="0"/>
                  </a:move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8" name="Freeform 136">
              <a:extLst>
                <a:ext uri="{FF2B5EF4-FFF2-40B4-BE49-F238E27FC236}">
                  <a16:creationId xmlns:a16="http://schemas.microsoft.com/office/drawing/2014/main" id="{1C42D5C1-7328-4EF0-A1D0-1ADACEBE06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205" y="1721390"/>
              <a:ext cx="8792" cy="0"/>
            </a:xfrm>
            <a:custGeom>
              <a:avLst/>
              <a:gdLst>
                <a:gd name="T0" fmla="*/ 0 w 46"/>
                <a:gd name="T1" fmla="*/ 0 w 46"/>
                <a:gd name="T2" fmla="*/ 46 w 4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6">
                  <a:moveTo>
                    <a:pt x="0" y="0"/>
                  </a:move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4" name="Freeform 137">
              <a:extLst>
                <a:ext uri="{FF2B5EF4-FFF2-40B4-BE49-F238E27FC236}">
                  <a16:creationId xmlns:a16="http://schemas.microsoft.com/office/drawing/2014/main" id="{327712F5-3F67-4156-BA68-80AFE979F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205" y="1558732"/>
              <a:ext cx="8792" cy="0"/>
            </a:xfrm>
            <a:custGeom>
              <a:avLst/>
              <a:gdLst>
                <a:gd name="T0" fmla="*/ 0 w 46"/>
                <a:gd name="T1" fmla="*/ 0 w 46"/>
                <a:gd name="T2" fmla="*/ 46 w 4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6">
                  <a:moveTo>
                    <a:pt x="0" y="0"/>
                  </a:move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5" name="Freeform 138">
              <a:extLst>
                <a:ext uri="{FF2B5EF4-FFF2-40B4-BE49-F238E27FC236}">
                  <a16:creationId xmlns:a16="http://schemas.microsoft.com/office/drawing/2014/main" id="{4474E227-AB49-4F31-89A5-BA8738045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205" y="1394976"/>
              <a:ext cx="8792" cy="0"/>
            </a:xfrm>
            <a:custGeom>
              <a:avLst/>
              <a:gdLst>
                <a:gd name="T0" fmla="*/ 0 w 46"/>
                <a:gd name="T1" fmla="*/ 0 w 46"/>
                <a:gd name="T2" fmla="*/ 46 w 4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6">
                  <a:moveTo>
                    <a:pt x="0" y="0"/>
                  </a:move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6" name="Freeform 139">
              <a:extLst>
                <a:ext uri="{FF2B5EF4-FFF2-40B4-BE49-F238E27FC236}">
                  <a16:creationId xmlns:a16="http://schemas.microsoft.com/office/drawing/2014/main" id="{2B59F47D-5916-4DF4-A23A-221AFAA29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205" y="1231219"/>
              <a:ext cx="8792" cy="0"/>
            </a:xfrm>
            <a:custGeom>
              <a:avLst/>
              <a:gdLst>
                <a:gd name="T0" fmla="*/ 0 w 46"/>
                <a:gd name="T1" fmla="*/ 0 w 46"/>
                <a:gd name="T2" fmla="*/ 46 w 4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6">
                  <a:moveTo>
                    <a:pt x="0" y="0"/>
                  </a:move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83" name="Group 282">
              <a:extLst>
                <a:ext uri="{FF2B5EF4-FFF2-40B4-BE49-F238E27FC236}">
                  <a16:creationId xmlns:a16="http://schemas.microsoft.com/office/drawing/2014/main" id="{5B8489E0-3F0A-48F8-AD29-9C874B634549}"/>
                </a:ext>
              </a:extLst>
            </p:cNvPr>
            <p:cNvGrpSpPr/>
            <p:nvPr/>
          </p:nvGrpSpPr>
          <p:grpSpPr>
            <a:xfrm>
              <a:off x="2489093" y="1148966"/>
              <a:ext cx="98913" cy="916277"/>
              <a:chOff x="6676371" y="1742873"/>
              <a:chExt cx="142875" cy="1323511"/>
            </a:xfrm>
          </p:grpSpPr>
          <p:sp>
            <p:nvSpPr>
              <p:cNvPr id="296" name="Freeform 110">
                <a:extLst>
                  <a:ext uri="{FF2B5EF4-FFF2-40B4-BE49-F238E27FC236}">
                    <a16:creationId xmlns:a16="http://schemas.microsoft.com/office/drawing/2014/main" id="{6AB31C4C-ACC6-44B8-B192-702F0F725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246" y="3053684"/>
                <a:ext cx="0" cy="12700"/>
              </a:xfrm>
              <a:custGeom>
                <a:avLst/>
                <a:gdLst>
                  <a:gd name="T0" fmla="*/ 45 h 45"/>
                  <a:gd name="T1" fmla="*/ 45 h 45"/>
                  <a:gd name="T2" fmla="*/ 0 h 4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5">
                    <a:moveTo>
                      <a:pt x="0" y="45"/>
                    </a:moveTo>
                    <a:lnTo>
                      <a:pt x="0" y="45"/>
                    </a:lnTo>
                    <a:lnTo>
                      <a:pt x="0" y="0"/>
                    </a:lnTo>
                  </a:path>
                </a:pathLst>
              </a:custGeom>
              <a:noFill/>
              <a:ln w="1588" cap="sq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3305" tIns="31652" rIns="63305" bIns="316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46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140">
                <a:extLst>
                  <a:ext uri="{FF2B5EF4-FFF2-40B4-BE49-F238E27FC236}">
                    <a16:creationId xmlns:a16="http://schemas.microsoft.com/office/drawing/2014/main" id="{07CE52CF-4589-42A8-AABD-717B024A23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546" y="3053684"/>
                <a:ext cx="12700" cy="0"/>
              </a:xfrm>
              <a:custGeom>
                <a:avLst/>
                <a:gdLst>
                  <a:gd name="T0" fmla="*/ 46 w 46"/>
                  <a:gd name="T1" fmla="*/ 46 w 46"/>
                  <a:gd name="T2" fmla="*/ 0 w 4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46">
                    <a:moveTo>
                      <a:pt x="46" y="0"/>
                    </a:moveTo>
                    <a:lnTo>
                      <a:pt x="46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 cap="sq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3305" tIns="31652" rIns="63305" bIns="316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46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98" name="Group 297">
                <a:extLst>
                  <a:ext uri="{FF2B5EF4-FFF2-40B4-BE49-F238E27FC236}">
                    <a16:creationId xmlns:a16="http://schemas.microsoft.com/office/drawing/2014/main" id="{B5C48878-396F-4486-B742-085B13FB612A}"/>
                  </a:ext>
                </a:extLst>
              </p:cNvPr>
              <p:cNvGrpSpPr/>
              <p:nvPr/>
            </p:nvGrpSpPr>
            <p:grpSpPr>
              <a:xfrm>
                <a:off x="6676371" y="1742873"/>
                <a:ext cx="142875" cy="1298575"/>
                <a:chOff x="6676371" y="1742873"/>
                <a:chExt cx="142875" cy="1298575"/>
              </a:xfrm>
            </p:grpSpPr>
            <p:sp>
              <p:nvSpPr>
                <p:cNvPr id="299" name="Freeform 109">
                  <a:extLst>
                    <a:ext uri="{FF2B5EF4-FFF2-40B4-BE49-F238E27FC236}">
                      <a16:creationId xmlns:a16="http://schemas.microsoft.com/office/drawing/2014/main" id="{5171D2F6-64C3-44DE-BCBC-6E90202A02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76371" y="3028748"/>
                  <a:ext cx="0" cy="12700"/>
                </a:xfrm>
                <a:custGeom>
                  <a:avLst/>
                  <a:gdLst>
                    <a:gd name="T0" fmla="*/ 45 h 45"/>
                    <a:gd name="T1" fmla="*/ 45 h 45"/>
                    <a:gd name="T2" fmla="*/ 0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588" cap="sq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63305" tIns="31652" rIns="63305" bIns="3165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46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0" name="Freeform 119">
                  <a:extLst>
                    <a:ext uri="{FF2B5EF4-FFF2-40B4-BE49-F238E27FC236}">
                      <a16:creationId xmlns:a16="http://schemas.microsoft.com/office/drawing/2014/main" id="{3417367C-8E5C-453A-9466-3753B55E97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76371" y="1742873"/>
                  <a:ext cx="0" cy="12700"/>
                </a:xfrm>
                <a:custGeom>
                  <a:avLst/>
                  <a:gdLst>
                    <a:gd name="T0" fmla="*/ 0 h 45"/>
                    <a:gd name="T1" fmla="*/ 0 h 45"/>
                    <a:gd name="T2" fmla="*/ 45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5"/>
                      </a:lnTo>
                    </a:path>
                  </a:pathLst>
                </a:custGeom>
                <a:noFill/>
                <a:ln w="1588" cap="sq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63305" tIns="31652" rIns="63305" bIns="3165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46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1" name="Freeform 120">
                  <a:extLst>
                    <a:ext uri="{FF2B5EF4-FFF2-40B4-BE49-F238E27FC236}">
                      <a16:creationId xmlns:a16="http://schemas.microsoft.com/office/drawing/2014/main" id="{5F69AD64-C082-45C9-A643-0C0C8AE34E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19246" y="1742873"/>
                  <a:ext cx="0" cy="12700"/>
                </a:xfrm>
                <a:custGeom>
                  <a:avLst/>
                  <a:gdLst>
                    <a:gd name="T0" fmla="*/ 0 h 45"/>
                    <a:gd name="T1" fmla="*/ 0 h 45"/>
                    <a:gd name="T2" fmla="*/ 45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5"/>
                      </a:lnTo>
                    </a:path>
                  </a:pathLst>
                </a:custGeom>
                <a:noFill/>
                <a:ln w="1588" cap="sq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63305" tIns="31652" rIns="63305" bIns="3165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46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2" name="Freeform 133">
                  <a:extLst>
                    <a:ext uri="{FF2B5EF4-FFF2-40B4-BE49-F238E27FC236}">
                      <a16:creationId xmlns:a16="http://schemas.microsoft.com/office/drawing/2014/main" id="{C8DF9FF4-68D2-4A37-B4BB-6D39CFC2A5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19246" y="1742873"/>
                  <a:ext cx="0" cy="1298575"/>
                </a:xfrm>
                <a:custGeom>
                  <a:avLst/>
                  <a:gdLst>
                    <a:gd name="T0" fmla="*/ 4566 h 4566"/>
                    <a:gd name="T1" fmla="*/ 4566 h 4566"/>
                    <a:gd name="T2" fmla="*/ 0 h 4566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4566">
                      <a:moveTo>
                        <a:pt x="0" y="4566"/>
                      </a:moveTo>
                      <a:lnTo>
                        <a:pt x="0" y="456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588" cap="sq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63305" tIns="31652" rIns="63305" bIns="3165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46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3" name="Freeform 141">
                  <a:extLst>
                    <a:ext uri="{FF2B5EF4-FFF2-40B4-BE49-F238E27FC236}">
                      <a16:creationId xmlns:a16="http://schemas.microsoft.com/office/drawing/2014/main" id="{1ABAFA73-A6E0-44D8-B0A4-7D4436E967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6546" y="2804911"/>
                  <a:ext cx="12700" cy="0"/>
                </a:xfrm>
                <a:custGeom>
                  <a:avLst/>
                  <a:gdLst>
                    <a:gd name="T0" fmla="*/ 46 w 46"/>
                    <a:gd name="T1" fmla="*/ 46 w 46"/>
                    <a:gd name="T2" fmla="*/ 0 w 46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46">
                      <a:moveTo>
                        <a:pt x="46" y="0"/>
                      </a:moveTo>
                      <a:lnTo>
                        <a:pt x="4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588" cap="sq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63305" tIns="31652" rIns="63305" bIns="3165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46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7" name="Freeform 142">
                  <a:extLst>
                    <a:ext uri="{FF2B5EF4-FFF2-40B4-BE49-F238E27FC236}">
                      <a16:creationId xmlns:a16="http://schemas.microsoft.com/office/drawing/2014/main" id="{7AFBEAA5-2A83-429D-A43C-F466C239C2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6546" y="2568373"/>
                  <a:ext cx="12700" cy="0"/>
                </a:xfrm>
                <a:custGeom>
                  <a:avLst/>
                  <a:gdLst>
                    <a:gd name="T0" fmla="*/ 46 w 46"/>
                    <a:gd name="T1" fmla="*/ 46 w 46"/>
                    <a:gd name="T2" fmla="*/ 0 w 46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46">
                      <a:moveTo>
                        <a:pt x="46" y="0"/>
                      </a:moveTo>
                      <a:lnTo>
                        <a:pt x="4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588" cap="sq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63305" tIns="31652" rIns="63305" bIns="3165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46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8" name="Freeform 143">
                  <a:extLst>
                    <a:ext uri="{FF2B5EF4-FFF2-40B4-BE49-F238E27FC236}">
                      <a16:creationId xmlns:a16="http://schemas.microsoft.com/office/drawing/2014/main" id="{B7B3EEC6-C7A8-4CEF-9AC7-395DC8158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6546" y="2333423"/>
                  <a:ext cx="12700" cy="0"/>
                </a:xfrm>
                <a:custGeom>
                  <a:avLst/>
                  <a:gdLst>
                    <a:gd name="T0" fmla="*/ 46 w 46"/>
                    <a:gd name="T1" fmla="*/ 46 w 46"/>
                    <a:gd name="T2" fmla="*/ 0 w 46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46">
                      <a:moveTo>
                        <a:pt x="46" y="0"/>
                      </a:moveTo>
                      <a:lnTo>
                        <a:pt x="4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588" cap="sq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63305" tIns="31652" rIns="63305" bIns="3165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46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0" name="Freeform 144">
                  <a:extLst>
                    <a:ext uri="{FF2B5EF4-FFF2-40B4-BE49-F238E27FC236}">
                      <a16:creationId xmlns:a16="http://schemas.microsoft.com/office/drawing/2014/main" id="{C96941FE-3470-4A58-9257-C1D1EA65A3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6546" y="2096886"/>
                  <a:ext cx="12700" cy="0"/>
                </a:xfrm>
                <a:custGeom>
                  <a:avLst/>
                  <a:gdLst>
                    <a:gd name="T0" fmla="*/ 46 w 46"/>
                    <a:gd name="T1" fmla="*/ 46 w 46"/>
                    <a:gd name="T2" fmla="*/ 0 w 46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46">
                      <a:moveTo>
                        <a:pt x="46" y="0"/>
                      </a:moveTo>
                      <a:lnTo>
                        <a:pt x="4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588" cap="sq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63305" tIns="31652" rIns="63305" bIns="3165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46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1" name="Freeform 145">
                  <a:extLst>
                    <a:ext uri="{FF2B5EF4-FFF2-40B4-BE49-F238E27FC236}">
                      <a16:creationId xmlns:a16="http://schemas.microsoft.com/office/drawing/2014/main" id="{6B623DB9-5D4B-48EF-A8ED-4134ACE5D6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6546" y="1860348"/>
                  <a:ext cx="12700" cy="0"/>
                </a:xfrm>
                <a:custGeom>
                  <a:avLst/>
                  <a:gdLst>
                    <a:gd name="T0" fmla="*/ 46 w 46"/>
                    <a:gd name="T1" fmla="*/ 46 w 46"/>
                    <a:gd name="T2" fmla="*/ 0 w 46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46">
                      <a:moveTo>
                        <a:pt x="46" y="0"/>
                      </a:moveTo>
                      <a:lnTo>
                        <a:pt x="4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588" cap="sq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63305" tIns="31652" rIns="63305" bIns="3165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46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2B44ACA5-3E31-4EE9-B730-513D8C507BF7}"/>
                </a:ext>
              </a:extLst>
            </p:cNvPr>
            <p:cNvSpPr txBox="1"/>
            <p:nvPr/>
          </p:nvSpPr>
          <p:spPr>
            <a:xfrm>
              <a:off x="1868118" y="2084558"/>
              <a:ext cx="604653" cy="1776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>
                  <a:latin typeface="Arial" panose="020B0604020202020204" pitchFamily="34" charset="0"/>
                  <a:cs typeface="Arial" panose="020B0604020202020204" pitchFamily="34" charset="0"/>
                </a:rPr>
                <a:t>time (frames)</a:t>
              </a:r>
            </a:p>
          </p:txBody>
        </p:sp>
        <p:sp>
          <p:nvSpPr>
            <p:cNvPr id="290" name="TextBox 289">
              <a:extLst>
                <a:ext uri="{FF2B5EF4-FFF2-40B4-BE49-F238E27FC236}">
                  <a16:creationId xmlns:a16="http://schemas.microsoft.com/office/drawing/2014/main" id="{07AEC36D-3AFF-4AFF-996C-3869F1E19F88}"/>
                </a:ext>
              </a:extLst>
            </p:cNvPr>
            <p:cNvSpPr txBox="1"/>
            <p:nvPr/>
          </p:nvSpPr>
          <p:spPr>
            <a:xfrm>
              <a:off x="1537064" y="1988409"/>
              <a:ext cx="207108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id="{855AE81C-8EC4-4D13-8893-62F9962F4B0D}"/>
                </a:ext>
              </a:extLst>
            </p:cNvPr>
            <p:cNvSpPr txBox="1"/>
            <p:nvPr/>
          </p:nvSpPr>
          <p:spPr>
            <a:xfrm>
              <a:off x="1498592" y="1825047"/>
              <a:ext cx="245580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</a:p>
          </p:txBody>
        </p:sp>
        <p:sp>
          <p:nvSpPr>
            <p:cNvPr id="292" name="TextBox 291">
              <a:extLst>
                <a:ext uri="{FF2B5EF4-FFF2-40B4-BE49-F238E27FC236}">
                  <a16:creationId xmlns:a16="http://schemas.microsoft.com/office/drawing/2014/main" id="{98B9F102-CB9B-4DCC-A028-761D11F66B7C}"/>
                </a:ext>
              </a:extLst>
            </p:cNvPr>
            <p:cNvSpPr txBox="1"/>
            <p:nvPr/>
          </p:nvSpPr>
          <p:spPr>
            <a:xfrm>
              <a:off x="1498592" y="1661684"/>
              <a:ext cx="245580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</a:p>
          </p:txBody>
        </p:sp>
        <p:sp>
          <p:nvSpPr>
            <p:cNvPr id="293" name="TextBox 292">
              <a:extLst>
                <a:ext uri="{FF2B5EF4-FFF2-40B4-BE49-F238E27FC236}">
                  <a16:creationId xmlns:a16="http://schemas.microsoft.com/office/drawing/2014/main" id="{6E68B182-B38D-495D-B4DB-47349E3774E8}"/>
                </a:ext>
              </a:extLst>
            </p:cNvPr>
            <p:cNvSpPr txBox="1"/>
            <p:nvPr/>
          </p:nvSpPr>
          <p:spPr>
            <a:xfrm>
              <a:off x="1498592" y="1498321"/>
              <a:ext cx="245580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</a:p>
          </p:txBody>
        </p:sp>
        <p:sp>
          <p:nvSpPr>
            <p:cNvPr id="294" name="TextBox 293">
              <a:extLst>
                <a:ext uri="{FF2B5EF4-FFF2-40B4-BE49-F238E27FC236}">
                  <a16:creationId xmlns:a16="http://schemas.microsoft.com/office/drawing/2014/main" id="{5A14A8DD-684A-48A9-8E5D-8F654A6DA0E0}"/>
                </a:ext>
              </a:extLst>
            </p:cNvPr>
            <p:cNvSpPr txBox="1"/>
            <p:nvPr/>
          </p:nvSpPr>
          <p:spPr>
            <a:xfrm>
              <a:off x="1498592" y="1334958"/>
              <a:ext cx="245580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0.8</a:t>
              </a:r>
            </a:p>
          </p:txBody>
        </p:sp>
        <p:sp>
          <p:nvSpPr>
            <p:cNvPr id="295" name="TextBox 294">
              <a:extLst>
                <a:ext uri="{FF2B5EF4-FFF2-40B4-BE49-F238E27FC236}">
                  <a16:creationId xmlns:a16="http://schemas.microsoft.com/office/drawing/2014/main" id="{0A7B3430-630F-4FEC-8A29-F5D283CCEA72}"/>
                </a:ext>
              </a:extLst>
            </p:cNvPr>
            <p:cNvSpPr txBox="1"/>
            <p:nvPr/>
          </p:nvSpPr>
          <p:spPr>
            <a:xfrm>
              <a:off x="1498592" y="1171594"/>
              <a:ext cx="245580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</a:p>
          </p:txBody>
        </p:sp>
      </p:grpSp>
      <p:sp>
        <p:nvSpPr>
          <p:cNvPr id="203" name="TextBox 202">
            <a:extLst>
              <a:ext uri="{FF2B5EF4-FFF2-40B4-BE49-F238E27FC236}">
                <a16:creationId xmlns:a16="http://schemas.microsoft.com/office/drawing/2014/main" id="{999BC4BE-5EA9-4311-A30B-35ED1C5CBDF4}"/>
              </a:ext>
            </a:extLst>
          </p:cNvPr>
          <p:cNvSpPr txBox="1"/>
          <p:nvPr/>
        </p:nvSpPr>
        <p:spPr>
          <a:xfrm>
            <a:off x="754610" y="986237"/>
            <a:ext cx="487634" cy="177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54">
                <a:latin typeface="Arial" panose="020B0604020202020204" pitchFamily="34" charset="0"/>
                <a:cs typeface="Arial" panose="020B0604020202020204" pitchFamily="34" charset="0"/>
              </a:rPr>
              <a:t>YFP-VCL</a:t>
            </a:r>
            <a:endParaRPr lang="en-US" sz="554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DCFEC650-E955-4C11-A083-9CC707A154A3}"/>
              </a:ext>
            </a:extLst>
          </p:cNvPr>
          <p:cNvSpPr txBox="1"/>
          <p:nvPr/>
        </p:nvSpPr>
        <p:spPr>
          <a:xfrm>
            <a:off x="2013916" y="980101"/>
            <a:ext cx="407484" cy="177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54">
                <a:latin typeface="Arial" panose="020B0604020202020204" pitchFamily="34" charset="0"/>
                <a:cs typeface="Arial" panose="020B0604020202020204" pitchFamily="34" charset="0"/>
              </a:rPr>
              <a:t>Cas</a:t>
            </a:r>
            <a:r>
              <a:rPr lang="en-US" sz="554" baseline="30000">
                <a:latin typeface="Arial" panose="020B0604020202020204" pitchFamily="34" charset="0"/>
                <a:cs typeface="Arial" panose="020B0604020202020204" pitchFamily="34" charset="0"/>
              </a:rPr>
              <a:t>mSc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7A881B1-9BF1-4B4D-BC51-76CCB749C921}"/>
              </a:ext>
            </a:extLst>
          </p:cNvPr>
          <p:cNvGrpSpPr/>
          <p:nvPr/>
        </p:nvGrpSpPr>
        <p:grpSpPr>
          <a:xfrm>
            <a:off x="2916569" y="1066801"/>
            <a:ext cx="1253845" cy="1179057"/>
            <a:chOff x="2867141" y="1034469"/>
            <a:chExt cx="1253845" cy="1179057"/>
          </a:xfrm>
        </p:grpSpPr>
        <p:grpSp>
          <p:nvGrpSpPr>
            <p:cNvPr id="435" name="Group 434">
              <a:extLst>
                <a:ext uri="{FF2B5EF4-FFF2-40B4-BE49-F238E27FC236}">
                  <a16:creationId xmlns:a16="http://schemas.microsoft.com/office/drawing/2014/main" id="{25D023FF-249A-4C68-9976-5C49D545A2A3}"/>
                </a:ext>
              </a:extLst>
            </p:cNvPr>
            <p:cNvGrpSpPr/>
            <p:nvPr/>
          </p:nvGrpSpPr>
          <p:grpSpPr>
            <a:xfrm>
              <a:off x="3078874" y="1090893"/>
              <a:ext cx="906808" cy="926647"/>
              <a:chOff x="4116431" y="2989923"/>
              <a:chExt cx="1466560" cy="1972574"/>
            </a:xfrm>
          </p:grpSpPr>
          <p:pic>
            <p:nvPicPr>
              <p:cNvPr id="442" name="Picture 441" descr="Chart, line chart&#10;&#10;Description automatically generated">
                <a:extLst>
                  <a:ext uri="{FF2B5EF4-FFF2-40B4-BE49-F238E27FC236}">
                    <a16:creationId xmlns:a16="http://schemas.microsoft.com/office/drawing/2014/main" id="{7F63A65C-63DB-4F6F-99FF-36F2F147A1F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116431" y="2989923"/>
                <a:ext cx="1466560" cy="1972574"/>
              </a:xfrm>
              <a:prstGeom prst="rect">
                <a:avLst/>
              </a:prstGeom>
            </p:spPr>
          </p:pic>
          <p:sp>
            <p:nvSpPr>
              <p:cNvPr id="443" name="TextBox 442">
                <a:extLst>
                  <a:ext uri="{FF2B5EF4-FFF2-40B4-BE49-F238E27FC236}">
                    <a16:creationId xmlns:a16="http://schemas.microsoft.com/office/drawing/2014/main" id="{19753C0A-A97D-4598-A7FA-B3A79DB2E5E5}"/>
                  </a:ext>
                </a:extLst>
              </p:cNvPr>
              <p:cNvSpPr txBox="1"/>
              <p:nvPr/>
            </p:nvSpPr>
            <p:spPr>
              <a:xfrm>
                <a:off x="4244279" y="4361999"/>
                <a:ext cx="560498" cy="4232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92">
                    <a:latin typeface="Symbol" panose="05050102010706020507" pitchFamily="18" charset="2"/>
                    <a:cs typeface="Arial" panose="020B0604020202020204" pitchFamily="34" charset="0"/>
                  </a:rPr>
                  <a:t>D</a:t>
                </a:r>
                <a:r>
                  <a:rPr lang="en-US" sz="692"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r>
                  <a:rPr lang="en-US" sz="692" baseline="-25000">
                    <a:latin typeface="Arial" panose="020B0604020202020204" pitchFamily="34" charset="0"/>
                    <a:cs typeface="Arial" panose="020B0604020202020204" pitchFamily="34" charset="0"/>
                  </a:rPr>
                  <a:t>1/2</a:t>
                </a:r>
              </a:p>
            </p:txBody>
          </p:sp>
        </p:grpSp>
        <p:cxnSp>
          <p:nvCxnSpPr>
            <p:cNvPr id="436" name="Straight Connector 435">
              <a:extLst>
                <a:ext uri="{FF2B5EF4-FFF2-40B4-BE49-F238E27FC236}">
                  <a16:creationId xmlns:a16="http://schemas.microsoft.com/office/drawing/2014/main" id="{287F90D5-8163-497A-8B8F-034E7D11C698}"/>
                </a:ext>
              </a:extLst>
            </p:cNvPr>
            <p:cNvCxnSpPr/>
            <p:nvPr/>
          </p:nvCxnSpPr>
          <p:spPr>
            <a:xfrm>
              <a:off x="3088667" y="1550329"/>
              <a:ext cx="34033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7" name="Straight Connector 436">
              <a:extLst>
                <a:ext uri="{FF2B5EF4-FFF2-40B4-BE49-F238E27FC236}">
                  <a16:creationId xmlns:a16="http://schemas.microsoft.com/office/drawing/2014/main" id="{12519731-2ACF-4908-9D60-06CDC195F631}"/>
                </a:ext>
              </a:extLst>
            </p:cNvPr>
            <p:cNvCxnSpPr/>
            <p:nvPr/>
          </p:nvCxnSpPr>
          <p:spPr>
            <a:xfrm>
              <a:off x="3294032" y="1540833"/>
              <a:ext cx="0" cy="2497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8" name="Straight Connector 437">
              <a:extLst>
                <a:ext uri="{FF2B5EF4-FFF2-40B4-BE49-F238E27FC236}">
                  <a16:creationId xmlns:a16="http://schemas.microsoft.com/office/drawing/2014/main" id="{FF6A64F5-7915-4E9C-B32E-E88AC01EDA7D}"/>
                </a:ext>
              </a:extLst>
            </p:cNvPr>
            <p:cNvCxnSpPr/>
            <p:nvPr/>
          </p:nvCxnSpPr>
          <p:spPr>
            <a:xfrm>
              <a:off x="3323953" y="1545242"/>
              <a:ext cx="0" cy="2497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9" name="Straight Arrow Connector 438">
              <a:extLst>
                <a:ext uri="{FF2B5EF4-FFF2-40B4-BE49-F238E27FC236}">
                  <a16:creationId xmlns:a16="http://schemas.microsoft.com/office/drawing/2014/main" id="{083EAAB2-F0DD-44E1-9BFD-565239314D97}"/>
                </a:ext>
              </a:extLst>
            </p:cNvPr>
            <p:cNvCxnSpPr/>
            <p:nvPr/>
          </p:nvCxnSpPr>
          <p:spPr>
            <a:xfrm>
              <a:off x="3185516" y="1740005"/>
              <a:ext cx="108516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0" name="Straight Arrow Connector 439">
              <a:extLst>
                <a:ext uri="{FF2B5EF4-FFF2-40B4-BE49-F238E27FC236}">
                  <a16:creationId xmlns:a16="http://schemas.microsoft.com/office/drawing/2014/main" id="{E6C28338-1B9A-4E91-BCCC-BE1D0389B6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26308" y="1740005"/>
              <a:ext cx="108516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1" name="TextBox 440">
              <a:extLst>
                <a:ext uri="{FF2B5EF4-FFF2-40B4-BE49-F238E27FC236}">
                  <a16:creationId xmlns:a16="http://schemas.microsoft.com/office/drawing/2014/main" id="{759B7655-FCC8-48B1-AD41-967FCEE33302}"/>
                </a:ext>
              </a:extLst>
            </p:cNvPr>
            <p:cNvSpPr txBox="1"/>
            <p:nvPr/>
          </p:nvSpPr>
          <p:spPr>
            <a:xfrm>
              <a:off x="3608039" y="1055761"/>
              <a:ext cx="487634" cy="2628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>
                  <a:solidFill>
                    <a:srgbClr val="FF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Cas</a:t>
              </a:r>
              <a:r>
                <a:rPr lang="en-US" sz="554" baseline="30000">
                  <a:solidFill>
                    <a:srgbClr val="FF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mSc</a:t>
              </a:r>
            </a:p>
            <a:p>
              <a:r>
                <a:rPr lang="en-US" sz="554">
                  <a:solidFill>
                    <a:srgbClr val="00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YFP-VCL</a:t>
              </a:r>
              <a:endParaRPr lang="en-US" sz="554" dirty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BA8652C1-F6CB-4B97-AC2D-430B9342D2E4}"/>
                </a:ext>
              </a:extLst>
            </p:cNvPr>
            <p:cNvSpPr txBox="1"/>
            <p:nvPr/>
          </p:nvSpPr>
          <p:spPr>
            <a:xfrm rot="16200000">
              <a:off x="2448437" y="1473255"/>
              <a:ext cx="1015021" cy="1776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>
                  <a:latin typeface="Arial" panose="020B0604020202020204" pitchFamily="34" charset="0"/>
                  <a:cs typeface="Arial" panose="020B0604020202020204" pitchFamily="34" charset="0"/>
                </a:rPr>
                <a:t>normalized mean intensity</a:t>
              </a:r>
            </a:p>
          </p:txBody>
        </p:sp>
        <p:sp>
          <p:nvSpPr>
            <p:cNvPr id="285" name="TextBox 284">
              <a:extLst>
                <a:ext uri="{FF2B5EF4-FFF2-40B4-BE49-F238E27FC236}">
                  <a16:creationId xmlns:a16="http://schemas.microsoft.com/office/drawing/2014/main" id="{083F9679-A53F-4655-8E63-BF7AA815032B}"/>
                </a:ext>
              </a:extLst>
            </p:cNvPr>
            <p:cNvSpPr txBox="1"/>
            <p:nvPr/>
          </p:nvSpPr>
          <p:spPr>
            <a:xfrm>
              <a:off x="3294038" y="1977564"/>
              <a:ext cx="232756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</a:p>
          </p:txBody>
        </p:sp>
        <p:sp>
          <p:nvSpPr>
            <p:cNvPr id="286" name="TextBox 285">
              <a:extLst>
                <a:ext uri="{FF2B5EF4-FFF2-40B4-BE49-F238E27FC236}">
                  <a16:creationId xmlns:a16="http://schemas.microsoft.com/office/drawing/2014/main" id="{E30B18A9-A78D-458A-A951-3F1992148E2A}"/>
                </a:ext>
              </a:extLst>
            </p:cNvPr>
            <p:cNvSpPr txBox="1"/>
            <p:nvPr/>
          </p:nvSpPr>
          <p:spPr>
            <a:xfrm>
              <a:off x="3888230" y="1977564"/>
              <a:ext cx="232756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90</a:t>
              </a:r>
            </a:p>
          </p:txBody>
        </p: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EF34F470-D6DC-46B4-A061-ABE67EF0F03C}"/>
                </a:ext>
              </a:extLst>
            </p:cNvPr>
            <p:cNvSpPr txBox="1"/>
            <p:nvPr/>
          </p:nvSpPr>
          <p:spPr>
            <a:xfrm>
              <a:off x="3095976" y="1977564"/>
              <a:ext cx="232756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288" name="TextBox 287">
              <a:extLst>
                <a:ext uri="{FF2B5EF4-FFF2-40B4-BE49-F238E27FC236}">
                  <a16:creationId xmlns:a16="http://schemas.microsoft.com/office/drawing/2014/main" id="{F2CA1DB5-CCEA-4F56-B658-964E752AAD40}"/>
                </a:ext>
              </a:extLst>
            </p:cNvPr>
            <p:cNvSpPr txBox="1"/>
            <p:nvPr/>
          </p:nvSpPr>
          <p:spPr>
            <a:xfrm>
              <a:off x="3195008" y="1977564"/>
              <a:ext cx="232756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289" name="TextBox 288">
              <a:extLst>
                <a:ext uri="{FF2B5EF4-FFF2-40B4-BE49-F238E27FC236}">
                  <a16:creationId xmlns:a16="http://schemas.microsoft.com/office/drawing/2014/main" id="{1ACC581C-0AB1-4163-8EF5-EEFEE8180526}"/>
                </a:ext>
              </a:extLst>
            </p:cNvPr>
            <p:cNvSpPr txBox="1"/>
            <p:nvPr/>
          </p:nvSpPr>
          <p:spPr>
            <a:xfrm>
              <a:off x="3393071" y="1977564"/>
              <a:ext cx="232756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304" name="TextBox 303">
              <a:extLst>
                <a:ext uri="{FF2B5EF4-FFF2-40B4-BE49-F238E27FC236}">
                  <a16:creationId xmlns:a16="http://schemas.microsoft.com/office/drawing/2014/main" id="{44F3F118-E578-4E85-830C-13F8DFD21CBD}"/>
                </a:ext>
              </a:extLst>
            </p:cNvPr>
            <p:cNvSpPr txBox="1"/>
            <p:nvPr/>
          </p:nvSpPr>
          <p:spPr>
            <a:xfrm>
              <a:off x="3492104" y="1977564"/>
              <a:ext cx="232756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305" name="TextBox 304">
              <a:extLst>
                <a:ext uri="{FF2B5EF4-FFF2-40B4-BE49-F238E27FC236}">
                  <a16:creationId xmlns:a16="http://schemas.microsoft.com/office/drawing/2014/main" id="{7EB45F5B-16DE-481A-BCF9-EA9194452FD7}"/>
                </a:ext>
              </a:extLst>
            </p:cNvPr>
            <p:cNvSpPr txBox="1"/>
            <p:nvPr/>
          </p:nvSpPr>
          <p:spPr>
            <a:xfrm>
              <a:off x="3591135" y="1977564"/>
              <a:ext cx="232756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306" name="TextBox 305">
              <a:extLst>
                <a:ext uri="{FF2B5EF4-FFF2-40B4-BE49-F238E27FC236}">
                  <a16:creationId xmlns:a16="http://schemas.microsoft.com/office/drawing/2014/main" id="{F2386271-CAB3-4C97-A0D7-2CE6DCB90B4F}"/>
                </a:ext>
              </a:extLst>
            </p:cNvPr>
            <p:cNvSpPr txBox="1"/>
            <p:nvPr/>
          </p:nvSpPr>
          <p:spPr>
            <a:xfrm>
              <a:off x="3690167" y="1977564"/>
              <a:ext cx="232756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309" name="TextBox 308">
              <a:extLst>
                <a:ext uri="{FF2B5EF4-FFF2-40B4-BE49-F238E27FC236}">
                  <a16:creationId xmlns:a16="http://schemas.microsoft.com/office/drawing/2014/main" id="{CEA043DD-6CD1-4AFF-BF31-8BD3537C64CF}"/>
                </a:ext>
              </a:extLst>
            </p:cNvPr>
            <p:cNvSpPr txBox="1"/>
            <p:nvPr/>
          </p:nvSpPr>
          <p:spPr>
            <a:xfrm>
              <a:off x="3789198" y="1977564"/>
              <a:ext cx="232756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312" name="TextBox 311">
              <a:extLst>
                <a:ext uri="{FF2B5EF4-FFF2-40B4-BE49-F238E27FC236}">
                  <a16:creationId xmlns:a16="http://schemas.microsoft.com/office/drawing/2014/main" id="{A47C3C46-B0BE-4EAD-B1CC-7790F31AD876}"/>
                </a:ext>
              </a:extLst>
            </p:cNvPr>
            <p:cNvSpPr txBox="1"/>
            <p:nvPr/>
          </p:nvSpPr>
          <p:spPr>
            <a:xfrm>
              <a:off x="3009802" y="1977564"/>
              <a:ext cx="207108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16" name="Freeform 100">
              <a:extLst>
                <a:ext uri="{FF2B5EF4-FFF2-40B4-BE49-F238E27FC236}">
                  <a16:creationId xmlns:a16="http://schemas.microsoft.com/office/drawing/2014/main" id="{E95E728A-592E-4A3B-BCC5-20DFF279E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624" y="1088688"/>
              <a:ext cx="892344" cy="0"/>
            </a:xfrm>
            <a:custGeom>
              <a:avLst/>
              <a:gdLst>
                <a:gd name="T0" fmla="*/ 0 w 4567"/>
                <a:gd name="T1" fmla="*/ 0 w 4567"/>
                <a:gd name="T2" fmla="*/ 4567 w 456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567">
                  <a:moveTo>
                    <a:pt x="0" y="0"/>
                  </a:moveTo>
                  <a:lnTo>
                    <a:pt x="0" y="0"/>
                  </a:lnTo>
                  <a:lnTo>
                    <a:pt x="4567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8" name="Freeform 101">
              <a:extLst>
                <a:ext uri="{FF2B5EF4-FFF2-40B4-BE49-F238E27FC236}">
                  <a16:creationId xmlns:a16="http://schemas.microsoft.com/office/drawing/2014/main" id="{CDDDA3AA-D951-4BB0-97F7-89BDE0069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624" y="1991273"/>
              <a:ext cx="0" cy="8849"/>
            </a:xfrm>
            <a:custGeom>
              <a:avLst/>
              <a:gdLst>
                <a:gd name="T0" fmla="*/ 45 h 45"/>
                <a:gd name="T1" fmla="*/ 45 h 45"/>
                <a:gd name="T2" fmla="*/ 0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45"/>
                  </a:lnTo>
                  <a:lnTo>
                    <a:pt x="0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9" name="Freeform 102">
              <a:extLst>
                <a:ext uri="{FF2B5EF4-FFF2-40B4-BE49-F238E27FC236}">
                  <a16:creationId xmlns:a16="http://schemas.microsoft.com/office/drawing/2014/main" id="{A968C313-10F0-4C72-B171-6A1B53D8A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016" y="1991273"/>
              <a:ext cx="0" cy="8849"/>
            </a:xfrm>
            <a:custGeom>
              <a:avLst/>
              <a:gdLst>
                <a:gd name="T0" fmla="*/ 45 h 45"/>
                <a:gd name="T1" fmla="*/ 45 h 45"/>
                <a:gd name="T2" fmla="*/ 0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45"/>
                  </a:lnTo>
                  <a:lnTo>
                    <a:pt x="0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0" name="Freeform 103">
              <a:extLst>
                <a:ext uri="{FF2B5EF4-FFF2-40B4-BE49-F238E27FC236}">
                  <a16:creationId xmlns:a16="http://schemas.microsoft.com/office/drawing/2014/main" id="{FA528483-7DE4-4945-8FD9-E31D3528A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0408" y="1991273"/>
              <a:ext cx="0" cy="8849"/>
            </a:xfrm>
            <a:custGeom>
              <a:avLst/>
              <a:gdLst>
                <a:gd name="T0" fmla="*/ 45 h 45"/>
                <a:gd name="T1" fmla="*/ 45 h 45"/>
                <a:gd name="T2" fmla="*/ 0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45"/>
                  </a:lnTo>
                  <a:lnTo>
                    <a:pt x="0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0" name="Freeform 104">
              <a:extLst>
                <a:ext uri="{FF2B5EF4-FFF2-40B4-BE49-F238E27FC236}">
                  <a16:creationId xmlns:a16="http://schemas.microsoft.com/office/drawing/2014/main" id="{3ACE7917-B321-409C-806D-BCCF5B5A3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9800" y="1991273"/>
              <a:ext cx="0" cy="8849"/>
            </a:xfrm>
            <a:custGeom>
              <a:avLst/>
              <a:gdLst>
                <a:gd name="T0" fmla="*/ 45 h 45"/>
                <a:gd name="T1" fmla="*/ 45 h 45"/>
                <a:gd name="T2" fmla="*/ 0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45"/>
                  </a:lnTo>
                  <a:lnTo>
                    <a:pt x="0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1" name="Freeform 105">
              <a:extLst>
                <a:ext uri="{FF2B5EF4-FFF2-40B4-BE49-F238E27FC236}">
                  <a16:creationId xmlns:a16="http://schemas.microsoft.com/office/drawing/2014/main" id="{B20040B3-1B9C-4D31-9276-96ED68A26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8100" y="1991273"/>
              <a:ext cx="0" cy="8849"/>
            </a:xfrm>
            <a:custGeom>
              <a:avLst/>
              <a:gdLst>
                <a:gd name="T0" fmla="*/ 45 h 45"/>
                <a:gd name="T1" fmla="*/ 45 h 45"/>
                <a:gd name="T2" fmla="*/ 0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45"/>
                  </a:lnTo>
                  <a:lnTo>
                    <a:pt x="0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4" name="Freeform 106">
              <a:extLst>
                <a:ext uri="{FF2B5EF4-FFF2-40B4-BE49-F238E27FC236}">
                  <a16:creationId xmlns:a16="http://schemas.microsoft.com/office/drawing/2014/main" id="{C51208CC-216B-4130-AF65-1DC8F6CD7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7492" y="1991273"/>
              <a:ext cx="0" cy="8849"/>
            </a:xfrm>
            <a:custGeom>
              <a:avLst/>
              <a:gdLst>
                <a:gd name="T0" fmla="*/ 45 h 45"/>
                <a:gd name="T1" fmla="*/ 45 h 45"/>
                <a:gd name="T2" fmla="*/ 0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45"/>
                  </a:lnTo>
                  <a:lnTo>
                    <a:pt x="0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5" name="Freeform 107">
              <a:extLst>
                <a:ext uri="{FF2B5EF4-FFF2-40B4-BE49-F238E27FC236}">
                  <a16:creationId xmlns:a16="http://schemas.microsoft.com/office/drawing/2014/main" id="{BA143514-AFD4-44D8-B655-AA47194AE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884" y="1991273"/>
              <a:ext cx="0" cy="8849"/>
            </a:xfrm>
            <a:custGeom>
              <a:avLst/>
              <a:gdLst>
                <a:gd name="T0" fmla="*/ 45 h 45"/>
                <a:gd name="T1" fmla="*/ 45 h 45"/>
                <a:gd name="T2" fmla="*/ 0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45"/>
                  </a:lnTo>
                  <a:lnTo>
                    <a:pt x="0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6" name="Freeform 108">
              <a:extLst>
                <a:ext uri="{FF2B5EF4-FFF2-40B4-BE49-F238E27FC236}">
                  <a16:creationId xmlns:a16="http://schemas.microsoft.com/office/drawing/2014/main" id="{5EFEB2F7-E9F0-40B6-9809-A05D4D11F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6276" y="1991273"/>
              <a:ext cx="0" cy="8849"/>
            </a:xfrm>
            <a:custGeom>
              <a:avLst/>
              <a:gdLst>
                <a:gd name="T0" fmla="*/ 45 h 45"/>
                <a:gd name="T1" fmla="*/ 45 h 45"/>
                <a:gd name="T2" fmla="*/ 0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45"/>
                  </a:lnTo>
                  <a:lnTo>
                    <a:pt x="0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8" name="Freeform 134">
              <a:extLst>
                <a:ext uri="{FF2B5EF4-FFF2-40B4-BE49-F238E27FC236}">
                  <a16:creationId xmlns:a16="http://schemas.microsoft.com/office/drawing/2014/main" id="{1994A33C-FF4D-4653-A077-AA97E3256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624" y="2000122"/>
              <a:ext cx="8738" cy="0"/>
            </a:xfrm>
            <a:custGeom>
              <a:avLst/>
              <a:gdLst>
                <a:gd name="T0" fmla="*/ 0 w 46"/>
                <a:gd name="T1" fmla="*/ 0 w 46"/>
                <a:gd name="T2" fmla="*/ 46 w 4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6">
                  <a:moveTo>
                    <a:pt x="0" y="0"/>
                  </a:move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noFill/>
            <a:ln w="1588" cap="sq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en-US" sz="124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14" name="Group 413">
              <a:extLst>
                <a:ext uri="{FF2B5EF4-FFF2-40B4-BE49-F238E27FC236}">
                  <a16:creationId xmlns:a16="http://schemas.microsoft.com/office/drawing/2014/main" id="{4413AB96-3C91-4DF8-961A-726B0B95177B}"/>
                </a:ext>
              </a:extLst>
            </p:cNvPr>
            <p:cNvGrpSpPr/>
            <p:nvPr/>
          </p:nvGrpSpPr>
          <p:grpSpPr>
            <a:xfrm>
              <a:off x="3906550" y="1094394"/>
              <a:ext cx="98300" cy="922172"/>
              <a:chOff x="6676371" y="1742873"/>
              <a:chExt cx="142875" cy="1323511"/>
            </a:xfrm>
          </p:grpSpPr>
          <p:sp>
            <p:nvSpPr>
              <p:cNvPr id="422" name="Freeform 110">
                <a:extLst>
                  <a:ext uri="{FF2B5EF4-FFF2-40B4-BE49-F238E27FC236}">
                    <a16:creationId xmlns:a16="http://schemas.microsoft.com/office/drawing/2014/main" id="{F111CF33-F0E8-40CD-886D-45E2EFF08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246" y="3053684"/>
                <a:ext cx="0" cy="12700"/>
              </a:xfrm>
              <a:custGeom>
                <a:avLst/>
                <a:gdLst>
                  <a:gd name="T0" fmla="*/ 45 h 45"/>
                  <a:gd name="T1" fmla="*/ 45 h 45"/>
                  <a:gd name="T2" fmla="*/ 0 h 4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5">
                    <a:moveTo>
                      <a:pt x="0" y="45"/>
                    </a:moveTo>
                    <a:lnTo>
                      <a:pt x="0" y="45"/>
                    </a:lnTo>
                    <a:lnTo>
                      <a:pt x="0" y="0"/>
                    </a:lnTo>
                  </a:path>
                </a:pathLst>
              </a:custGeom>
              <a:noFill/>
              <a:ln w="1588" cap="sq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3305" tIns="31652" rIns="63305" bIns="316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46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3" name="Freeform 140">
                <a:extLst>
                  <a:ext uri="{FF2B5EF4-FFF2-40B4-BE49-F238E27FC236}">
                    <a16:creationId xmlns:a16="http://schemas.microsoft.com/office/drawing/2014/main" id="{B41C2F44-552E-4566-B118-64AE1F824D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546" y="3053684"/>
                <a:ext cx="12700" cy="0"/>
              </a:xfrm>
              <a:custGeom>
                <a:avLst/>
                <a:gdLst>
                  <a:gd name="T0" fmla="*/ 46 w 46"/>
                  <a:gd name="T1" fmla="*/ 46 w 46"/>
                  <a:gd name="T2" fmla="*/ 0 w 4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46">
                    <a:moveTo>
                      <a:pt x="46" y="0"/>
                    </a:moveTo>
                    <a:lnTo>
                      <a:pt x="46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 cap="sq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3305" tIns="31652" rIns="63305" bIns="316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46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24" name="Group 423">
                <a:extLst>
                  <a:ext uri="{FF2B5EF4-FFF2-40B4-BE49-F238E27FC236}">
                    <a16:creationId xmlns:a16="http://schemas.microsoft.com/office/drawing/2014/main" id="{48926D13-B81E-4A06-A260-A3F461E36EA9}"/>
                  </a:ext>
                </a:extLst>
              </p:cNvPr>
              <p:cNvGrpSpPr/>
              <p:nvPr/>
            </p:nvGrpSpPr>
            <p:grpSpPr>
              <a:xfrm>
                <a:off x="6676371" y="1742873"/>
                <a:ext cx="142875" cy="1298575"/>
                <a:chOff x="6676371" y="1742873"/>
                <a:chExt cx="142875" cy="1298575"/>
              </a:xfrm>
            </p:grpSpPr>
            <p:sp>
              <p:nvSpPr>
                <p:cNvPr id="425" name="Freeform 109">
                  <a:extLst>
                    <a:ext uri="{FF2B5EF4-FFF2-40B4-BE49-F238E27FC236}">
                      <a16:creationId xmlns:a16="http://schemas.microsoft.com/office/drawing/2014/main" id="{592C22B9-CB64-43DE-998B-1FE953DA57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76371" y="3028748"/>
                  <a:ext cx="0" cy="12700"/>
                </a:xfrm>
                <a:custGeom>
                  <a:avLst/>
                  <a:gdLst>
                    <a:gd name="T0" fmla="*/ 45 h 45"/>
                    <a:gd name="T1" fmla="*/ 45 h 45"/>
                    <a:gd name="T2" fmla="*/ 0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588" cap="sq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63305" tIns="31652" rIns="63305" bIns="3165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46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6" name="Freeform 119">
                  <a:extLst>
                    <a:ext uri="{FF2B5EF4-FFF2-40B4-BE49-F238E27FC236}">
                      <a16:creationId xmlns:a16="http://schemas.microsoft.com/office/drawing/2014/main" id="{64BE5AAF-81A7-454C-A751-F954C1161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76371" y="1742873"/>
                  <a:ext cx="0" cy="12700"/>
                </a:xfrm>
                <a:custGeom>
                  <a:avLst/>
                  <a:gdLst>
                    <a:gd name="T0" fmla="*/ 0 h 45"/>
                    <a:gd name="T1" fmla="*/ 0 h 45"/>
                    <a:gd name="T2" fmla="*/ 45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5"/>
                      </a:lnTo>
                    </a:path>
                  </a:pathLst>
                </a:custGeom>
                <a:noFill/>
                <a:ln w="1588" cap="sq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63305" tIns="31652" rIns="63305" bIns="3165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46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7" name="Freeform 120">
                  <a:extLst>
                    <a:ext uri="{FF2B5EF4-FFF2-40B4-BE49-F238E27FC236}">
                      <a16:creationId xmlns:a16="http://schemas.microsoft.com/office/drawing/2014/main" id="{3EB914A0-8C71-4864-AFFD-5508E0D884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19246" y="1742873"/>
                  <a:ext cx="0" cy="12700"/>
                </a:xfrm>
                <a:custGeom>
                  <a:avLst/>
                  <a:gdLst>
                    <a:gd name="T0" fmla="*/ 0 h 45"/>
                    <a:gd name="T1" fmla="*/ 0 h 45"/>
                    <a:gd name="T2" fmla="*/ 45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5"/>
                      </a:lnTo>
                    </a:path>
                  </a:pathLst>
                </a:custGeom>
                <a:noFill/>
                <a:ln w="1588" cap="sq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63305" tIns="31652" rIns="63305" bIns="3165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46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8" name="Freeform 133">
                  <a:extLst>
                    <a:ext uri="{FF2B5EF4-FFF2-40B4-BE49-F238E27FC236}">
                      <a16:creationId xmlns:a16="http://schemas.microsoft.com/office/drawing/2014/main" id="{1BADD4C0-48E8-45D7-9AAA-E398067CB9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19246" y="1742873"/>
                  <a:ext cx="0" cy="1298575"/>
                </a:xfrm>
                <a:custGeom>
                  <a:avLst/>
                  <a:gdLst>
                    <a:gd name="T0" fmla="*/ 4566 h 4566"/>
                    <a:gd name="T1" fmla="*/ 4566 h 4566"/>
                    <a:gd name="T2" fmla="*/ 0 h 4566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4566">
                      <a:moveTo>
                        <a:pt x="0" y="4566"/>
                      </a:moveTo>
                      <a:lnTo>
                        <a:pt x="0" y="456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588" cap="sq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63305" tIns="31652" rIns="63305" bIns="3165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46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415" name="TextBox 414">
              <a:extLst>
                <a:ext uri="{FF2B5EF4-FFF2-40B4-BE49-F238E27FC236}">
                  <a16:creationId xmlns:a16="http://schemas.microsoft.com/office/drawing/2014/main" id="{F0565169-3FF3-4F5A-8CA7-2862C029F88F}"/>
                </a:ext>
              </a:extLst>
            </p:cNvPr>
            <p:cNvSpPr txBox="1"/>
            <p:nvPr/>
          </p:nvSpPr>
          <p:spPr>
            <a:xfrm>
              <a:off x="3289429" y="2035913"/>
              <a:ext cx="604653" cy="1776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>
                  <a:latin typeface="Arial" panose="020B0604020202020204" pitchFamily="34" charset="0"/>
                  <a:cs typeface="Arial" panose="020B0604020202020204" pitchFamily="34" charset="0"/>
                </a:rPr>
                <a:t>time (frames)</a:t>
              </a:r>
            </a:p>
          </p:txBody>
        </p:sp>
        <p:sp>
          <p:nvSpPr>
            <p:cNvPr id="416" name="TextBox 415">
              <a:extLst>
                <a:ext uri="{FF2B5EF4-FFF2-40B4-BE49-F238E27FC236}">
                  <a16:creationId xmlns:a16="http://schemas.microsoft.com/office/drawing/2014/main" id="{53A056E5-7BE0-46CC-A495-410CE52E8D40}"/>
                </a:ext>
              </a:extLst>
            </p:cNvPr>
            <p:cNvSpPr txBox="1"/>
            <p:nvPr/>
          </p:nvSpPr>
          <p:spPr>
            <a:xfrm>
              <a:off x="2959143" y="1939239"/>
              <a:ext cx="207108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417" name="TextBox 416">
              <a:extLst>
                <a:ext uri="{FF2B5EF4-FFF2-40B4-BE49-F238E27FC236}">
                  <a16:creationId xmlns:a16="http://schemas.microsoft.com/office/drawing/2014/main" id="{5B094BAF-6B63-411C-BFD2-CC1347D71C8D}"/>
                </a:ext>
              </a:extLst>
            </p:cNvPr>
            <p:cNvSpPr txBox="1"/>
            <p:nvPr/>
          </p:nvSpPr>
          <p:spPr>
            <a:xfrm>
              <a:off x="2920671" y="1744582"/>
              <a:ext cx="245580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</a:p>
          </p:txBody>
        </p:sp>
        <p:sp>
          <p:nvSpPr>
            <p:cNvPr id="418" name="TextBox 417">
              <a:extLst>
                <a:ext uri="{FF2B5EF4-FFF2-40B4-BE49-F238E27FC236}">
                  <a16:creationId xmlns:a16="http://schemas.microsoft.com/office/drawing/2014/main" id="{5160ABA5-6A29-417D-87AF-26C0259D2DDD}"/>
                </a:ext>
              </a:extLst>
            </p:cNvPr>
            <p:cNvSpPr txBox="1"/>
            <p:nvPr/>
          </p:nvSpPr>
          <p:spPr>
            <a:xfrm>
              <a:off x="2920671" y="1579043"/>
              <a:ext cx="245580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</a:p>
          </p:txBody>
        </p:sp>
        <p:sp>
          <p:nvSpPr>
            <p:cNvPr id="419" name="TextBox 418">
              <a:extLst>
                <a:ext uri="{FF2B5EF4-FFF2-40B4-BE49-F238E27FC236}">
                  <a16:creationId xmlns:a16="http://schemas.microsoft.com/office/drawing/2014/main" id="{2997D88B-A86C-43A6-B3DB-CADEDF22F705}"/>
                </a:ext>
              </a:extLst>
            </p:cNvPr>
            <p:cNvSpPr txBox="1"/>
            <p:nvPr/>
          </p:nvSpPr>
          <p:spPr>
            <a:xfrm>
              <a:off x="2920671" y="1391816"/>
              <a:ext cx="245580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</a:p>
          </p:txBody>
        </p:sp>
        <p:sp>
          <p:nvSpPr>
            <p:cNvPr id="420" name="TextBox 419">
              <a:extLst>
                <a:ext uri="{FF2B5EF4-FFF2-40B4-BE49-F238E27FC236}">
                  <a16:creationId xmlns:a16="http://schemas.microsoft.com/office/drawing/2014/main" id="{54344D12-70D6-46A0-A4E5-33FD40422C44}"/>
                </a:ext>
              </a:extLst>
            </p:cNvPr>
            <p:cNvSpPr txBox="1"/>
            <p:nvPr/>
          </p:nvSpPr>
          <p:spPr>
            <a:xfrm>
              <a:off x="2920671" y="1213145"/>
              <a:ext cx="245580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0.8</a:t>
              </a:r>
            </a:p>
          </p:txBody>
        </p:sp>
        <p:sp>
          <p:nvSpPr>
            <p:cNvPr id="421" name="TextBox 420">
              <a:extLst>
                <a:ext uri="{FF2B5EF4-FFF2-40B4-BE49-F238E27FC236}">
                  <a16:creationId xmlns:a16="http://schemas.microsoft.com/office/drawing/2014/main" id="{0DC3DD09-501A-441D-8E3E-2864B2175551}"/>
                </a:ext>
              </a:extLst>
            </p:cNvPr>
            <p:cNvSpPr txBox="1"/>
            <p:nvPr/>
          </p:nvSpPr>
          <p:spPr>
            <a:xfrm>
              <a:off x="2920671" y="1034469"/>
              <a:ext cx="245580" cy="14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46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</a:p>
          </p:txBody>
        </p:sp>
      </p:grpSp>
      <p:sp>
        <p:nvSpPr>
          <p:cNvPr id="201" name="TextBox 200">
            <a:extLst>
              <a:ext uri="{FF2B5EF4-FFF2-40B4-BE49-F238E27FC236}">
                <a16:creationId xmlns:a16="http://schemas.microsoft.com/office/drawing/2014/main" id="{4DD306D2-193A-469A-8CC3-93D353F4A447}"/>
              </a:ext>
            </a:extLst>
          </p:cNvPr>
          <p:cNvSpPr txBox="1"/>
          <p:nvPr/>
        </p:nvSpPr>
        <p:spPr>
          <a:xfrm>
            <a:off x="0" y="381001"/>
            <a:ext cx="26100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Figure 1 – figure supplement 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FE524056-5ACE-4F6C-A006-D2AEBD67745C}"/>
              </a:ext>
            </a:extLst>
          </p:cNvPr>
          <p:cNvSpPr txBox="1"/>
          <p:nvPr/>
        </p:nvSpPr>
        <p:spPr>
          <a:xfrm>
            <a:off x="167780" y="885123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34B42202-3F15-4F1D-9599-F16BC686DDC5}"/>
              </a:ext>
            </a:extLst>
          </p:cNvPr>
          <p:cNvSpPr txBox="1"/>
          <p:nvPr/>
        </p:nvSpPr>
        <p:spPr>
          <a:xfrm>
            <a:off x="2708727" y="923691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33BB35F2-84B6-423E-8ED0-92D22178DD5F}"/>
              </a:ext>
            </a:extLst>
          </p:cNvPr>
          <p:cNvSpPr txBox="1"/>
          <p:nvPr/>
        </p:nvSpPr>
        <p:spPr>
          <a:xfrm>
            <a:off x="319590" y="2353808"/>
            <a:ext cx="324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88" name="Object 187">
            <a:extLst>
              <a:ext uri="{FF2B5EF4-FFF2-40B4-BE49-F238E27FC236}">
                <a16:creationId xmlns:a16="http://schemas.microsoft.com/office/drawing/2014/main" id="{F9D87245-130A-42FB-A816-7FE6EFB8FA0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63538" y="2659063"/>
          <a:ext cx="1003300" cy="177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5" imgW="1600803" imgH="3027815" progId="Prism9.Document">
                  <p:embed/>
                </p:oleObj>
              </mc:Choice>
              <mc:Fallback>
                <p:oleObj name="Prism 9" r:id="rId5" imgW="1600803" imgH="3027815" progId="Prism9.Document">
                  <p:embed/>
                  <p:pic>
                    <p:nvPicPr>
                      <p:cNvPr id="188" name="Object 187">
                        <a:extLst>
                          <a:ext uri="{FF2B5EF4-FFF2-40B4-BE49-F238E27FC236}">
                            <a16:creationId xmlns:a16="http://schemas.microsoft.com/office/drawing/2014/main" id="{F9D87245-130A-42FB-A816-7FE6EFB8FA0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3538" y="2659063"/>
                        <a:ext cx="1003300" cy="1770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1" name="Object 190">
            <a:extLst>
              <a:ext uri="{FF2B5EF4-FFF2-40B4-BE49-F238E27FC236}">
                <a16:creationId xmlns:a16="http://schemas.microsoft.com/office/drawing/2014/main" id="{78602D30-2995-43B4-838D-9EE7FD93F3C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25280" y="2640442"/>
          <a:ext cx="1038056" cy="181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7" imgW="1713526" imgH="2872589" progId="Prism9.Document">
                  <p:embed/>
                </p:oleObj>
              </mc:Choice>
              <mc:Fallback>
                <p:oleObj name="Prism 9" r:id="rId7" imgW="1713526" imgH="2872589" progId="Prism9.Document">
                  <p:embed/>
                  <p:pic>
                    <p:nvPicPr>
                      <p:cNvPr id="191" name="Object 190">
                        <a:extLst>
                          <a:ext uri="{FF2B5EF4-FFF2-40B4-BE49-F238E27FC236}">
                            <a16:creationId xmlns:a16="http://schemas.microsoft.com/office/drawing/2014/main" id="{78602D30-2995-43B4-838D-9EE7FD93F3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425280" y="2640442"/>
                        <a:ext cx="1038056" cy="181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7" name="TextBox 196">
            <a:extLst>
              <a:ext uri="{FF2B5EF4-FFF2-40B4-BE49-F238E27FC236}">
                <a16:creationId xmlns:a16="http://schemas.microsoft.com/office/drawing/2014/main" id="{D61A73B1-F684-4403-81AC-88A55587DE20}"/>
              </a:ext>
            </a:extLst>
          </p:cNvPr>
          <p:cNvSpPr txBox="1"/>
          <p:nvPr/>
        </p:nvSpPr>
        <p:spPr>
          <a:xfrm>
            <a:off x="633808" y="2364004"/>
            <a:ext cx="8970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 MCF10A</a:t>
            </a:r>
          </a:p>
          <a:p>
            <a:pPr algn="ctr"/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spreading</a:t>
            </a:r>
          </a:p>
          <a:p>
            <a:pPr algn="ctr"/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(single cell)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FDF7B169-E2DA-4AB4-87F5-2664A99D3A04}"/>
              </a:ext>
            </a:extLst>
          </p:cNvPr>
          <p:cNvSpPr txBox="1"/>
          <p:nvPr/>
        </p:nvSpPr>
        <p:spPr>
          <a:xfrm>
            <a:off x="1721492" y="2360523"/>
            <a:ext cx="8970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MCF10A</a:t>
            </a:r>
          </a:p>
          <a:p>
            <a:pPr algn="ctr"/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migrating</a:t>
            </a:r>
          </a:p>
          <a:p>
            <a:pPr algn="ctr"/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(single cell)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12F376F5-597C-42B3-9EA3-F038F7B7B1B5}"/>
              </a:ext>
            </a:extLst>
          </p:cNvPr>
          <p:cNvSpPr txBox="1"/>
          <p:nvPr/>
        </p:nvSpPr>
        <p:spPr>
          <a:xfrm>
            <a:off x="1435726" y="2353808"/>
            <a:ext cx="324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8CBDA5A2-1962-4791-836B-28C49094CB30}"/>
              </a:ext>
            </a:extLst>
          </p:cNvPr>
          <p:cNvSpPr txBox="1"/>
          <p:nvPr/>
        </p:nvSpPr>
        <p:spPr>
          <a:xfrm>
            <a:off x="2498817" y="2358807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1" name="Object 230">
            <a:extLst>
              <a:ext uri="{FF2B5EF4-FFF2-40B4-BE49-F238E27FC236}">
                <a16:creationId xmlns:a16="http://schemas.microsoft.com/office/drawing/2014/main" id="{14572D46-4517-4724-99FD-95B6676B3D5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25809" y="2597255"/>
          <a:ext cx="1291396" cy="19933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9" imgW="1946894" imgH="2945700" progId="Prism9.Document">
                  <p:embed/>
                </p:oleObj>
              </mc:Choice>
              <mc:Fallback>
                <p:oleObj name="Prism 9" r:id="rId9" imgW="1946894" imgH="2945700" progId="Prism9.Document">
                  <p:embed/>
                  <p:pic>
                    <p:nvPicPr>
                      <p:cNvPr id="231" name="Object 230">
                        <a:extLst>
                          <a:ext uri="{FF2B5EF4-FFF2-40B4-BE49-F238E27FC236}">
                            <a16:creationId xmlns:a16="http://schemas.microsoft.com/office/drawing/2014/main" id="{14572D46-4517-4724-99FD-95B6676B3D5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525809" y="2597255"/>
                        <a:ext cx="1291396" cy="19933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9" name="TextBox 268">
            <a:extLst>
              <a:ext uri="{FF2B5EF4-FFF2-40B4-BE49-F238E27FC236}">
                <a16:creationId xmlns:a16="http://schemas.microsoft.com/office/drawing/2014/main" id="{D54421A0-77CC-41F7-8B4E-558492BC25E1}"/>
              </a:ext>
            </a:extLst>
          </p:cNvPr>
          <p:cNvSpPr txBox="1"/>
          <p:nvPr/>
        </p:nvSpPr>
        <p:spPr>
          <a:xfrm>
            <a:off x="2845802" y="2369150"/>
            <a:ext cx="8970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HeLa</a:t>
            </a:r>
          </a:p>
          <a:p>
            <a:pPr algn="ctr"/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spreading</a:t>
            </a:r>
          </a:p>
          <a:p>
            <a:pPr algn="ctr"/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(single cell)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C590C5AB-5F66-4DC0-B8D7-717F0D762FBA}"/>
              </a:ext>
            </a:extLst>
          </p:cNvPr>
          <p:cNvSpPr txBox="1"/>
          <p:nvPr/>
        </p:nvSpPr>
        <p:spPr>
          <a:xfrm>
            <a:off x="3785954" y="2345954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349D1BA7-0FC0-46FB-9916-8C579C34C5C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92663" y="2741025"/>
          <a:ext cx="1203978" cy="18337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1" imgW="1791315" imgH="2671263" progId="Prism9.Document">
                  <p:embed/>
                </p:oleObj>
              </mc:Choice>
              <mc:Fallback>
                <p:oleObj name="Prism 9" r:id="rId11" imgW="1791315" imgH="2671263" progId="Prism9.Document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349D1BA7-0FC0-46FB-9916-8C579C34C5C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792663" y="2741025"/>
                        <a:ext cx="1203978" cy="18337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A0490F8-9ADC-A426-B4D1-407DABFA8300}"/>
              </a:ext>
            </a:extLst>
          </p:cNvPr>
          <p:cNvSpPr txBox="1"/>
          <p:nvPr/>
        </p:nvSpPr>
        <p:spPr>
          <a:xfrm>
            <a:off x="4079380" y="2360524"/>
            <a:ext cx="8970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HeLa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spreading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n=13 cells</a:t>
            </a:r>
          </a:p>
        </p:txBody>
      </p:sp>
    </p:spTree>
    <p:extLst>
      <p:ext uri="{BB962C8B-B14F-4D97-AF65-F5344CB8AC3E}">
        <p14:creationId xmlns:p14="http://schemas.microsoft.com/office/powerpoint/2010/main" val="2022845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Words>111</Words>
  <Application>Microsoft Office PowerPoint</Application>
  <PresentationFormat>A4 Paper (210x297 mm)</PresentationFormat>
  <Paragraphs>78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Office Theme</vt:lpstr>
      <vt:lpstr>Prism 9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Kumar, Saurav</dc:creator>
  <cp:lastModifiedBy>Kumar, Saurav</cp:lastModifiedBy>
  <cp:revision>3</cp:revision>
  <dcterms:created xsi:type="dcterms:W3CDTF">2023-07-22T01:25:04Z</dcterms:created>
  <dcterms:modified xsi:type="dcterms:W3CDTF">2023-07-22T01:29:41Z</dcterms:modified>
</cp:coreProperties>
</file>