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0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798393-E6D2-9D86-0FAC-44F347294B8D}"/>
              </a:ext>
            </a:extLst>
          </p:cNvPr>
          <p:cNvGrpSpPr/>
          <p:nvPr/>
        </p:nvGrpSpPr>
        <p:grpSpPr>
          <a:xfrm>
            <a:off x="0" y="381000"/>
            <a:ext cx="6604554" cy="7212370"/>
            <a:chOff x="0" y="0"/>
            <a:chExt cx="6604554" cy="7212370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0D2E317-5CC5-4ECE-8245-8CC5CE7C907F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Figure 3 – figure supplement 1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AA6035D2-FDAC-4B86-AF13-3319042012A1}"/>
                </a:ext>
              </a:extLst>
            </p:cNvPr>
            <p:cNvSpPr txBox="1"/>
            <p:nvPr/>
          </p:nvSpPr>
          <p:spPr>
            <a:xfrm>
              <a:off x="240679" y="285125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ED49F881-8348-4079-972D-9AB2218FE566}"/>
                </a:ext>
              </a:extLst>
            </p:cNvPr>
            <p:cNvSpPr txBox="1"/>
            <p:nvPr/>
          </p:nvSpPr>
          <p:spPr>
            <a:xfrm>
              <a:off x="2564873" y="2853528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34C5F4B-6A36-4F3E-AEFC-1D4CC2725FC1}"/>
                </a:ext>
              </a:extLst>
            </p:cNvPr>
            <p:cNvGrpSpPr/>
            <p:nvPr/>
          </p:nvGrpSpPr>
          <p:grpSpPr>
            <a:xfrm>
              <a:off x="234621" y="3902194"/>
              <a:ext cx="2473055" cy="1352847"/>
              <a:chOff x="202349" y="3835834"/>
              <a:chExt cx="2473055" cy="1352847"/>
            </a:xfrm>
          </p:grpSpPr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FFAF66C3-55E9-4424-B018-E4F2545E3600}"/>
                  </a:ext>
                </a:extLst>
              </p:cNvPr>
              <p:cNvCxnSpPr/>
              <p:nvPr/>
            </p:nvCxnSpPr>
            <p:spPr>
              <a:xfrm>
                <a:off x="1130517" y="4159370"/>
                <a:ext cx="63007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D830276A-94C6-44CA-9295-9FF4FAB634CC}"/>
                  </a:ext>
                </a:extLst>
              </p:cNvPr>
              <p:cNvCxnSpPr/>
              <p:nvPr/>
            </p:nvCxnSpPr>
            <p:spPr>
              <a:xfrm>
                <a:off x="1872157" y="4161210"/>
                <a:ext cx="63007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4C224BC8-1079-4C93-B628-CBCAF2312538}"/>
                  </a:ext>
                </a:extLst>
              </p:cNvPr>
              <p:cNvSpPr txBox="1"/>
              <p:nvPr/>
            </p:nvSpPr>
            <p:spPr>
              <a:xfrm>
                <a:off x="1895929" y="3959069"/>
                <a:ext cx="5693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Crk</a:t>
                </a:r>
                <a:r>
                  <a:rPr lang="en-US" sz="10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mGL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B99C746B-A3C8-41D6-ADED-0CD1D5999AC3}"/>
                  </a:ext>
                </a:extLst>
              </p:cNvPr>
              <p:cNvSpPr txBox="1"/>
              <p:nvPr/>
            </p:nvSpPr>
            <p:spPr>
              <a:xfrm>
                <a:off x="1195623" y="3949161"/>
                <a:ext cx="609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Crk</a:t>
                </a:r>
                <a:r>
                  <a:rPr lang="en-US" sz="1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57B81AEF-A893-43C6-9CB9-7FFCEC4975FF}"/>
                  </a:ext>
                </a:extLst>
              </p:cNvPr>
              <p:cNvSpPr txBox="1"/>
              <p:nvPr/>
            </p:nvSpPr>
            <p:spPr>
              <a:xfrm>
                <a:off x="1000731" y="4151582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a+b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15EC5BF1-5E2F-4524-BCB4-BE7C63ED5839}"/>
                  </a:ext>
                </a:extLst>
              </p:cNvPr>
              <p:cNvSpPr txBox="1"/>
              <p:nvPr/>
            </p:nvSpPr>
            <p:spPr>
              <a:xfrm>
                <a:off x="733958" y="4153569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a+b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4BF8E335-7EB9-48C3-8E7C-9FEC4BF6D739}"/>
                  </a:ext>
                </a:extLst>
              </p:cNvPr>
              <p:cNvSpPr txBox="1"/>
              <p:nvPr/>
            </p:nvSpPr>
            <p:spPr>
              <a:xfrm>
                <a:off x="467963" y="4383665"/>
                <a:ext cx="38343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>
                    <a:latin typeface="Arial" panose="020B0604020202020204" pitchFamily="34" charset="0"/>
                    <a:cs typeface="Arial" panose="020B0604020202020204" pitchFamily="34" charset="0"/>
                  </a:rPr>
                  <a:t>1000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6AD16454-1AFF-4202-B848-53FAEEB3B3B1}"/>
                  </a:ext>
                </a:extLst>
              </p:cNvPr>
              <p:cNvSpPr txBox="1"/>
              <p:nvPr/>
            </p:nvSpPr>
            <p:spPr>
              <a:xfrm>
                <a:off x="534652" y="4495762"/>
                <a:ext cx="33374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>
                    <a:latin typeface="Arial" panose="020B0604020202020204" pitchFamily="34" charset="0"/>
                    <a:cs typeface="Arial" panose="020B0604020202020204" pitchFamily="34" charset="0"/>
                  </a:rPr>
                  <a:t>750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F42780F2-1DE7-47E8-A46C-364719DD1993}"/>
                  </a:ext>
                </a:extLst>
              </p:cNvPr>
              <p:cNvCxnSpPr/>
              <p:nvPr/>
            </p:nvCxnSpPr>
            <p:spPr>
              <a:xfrm>
                <a:off x="780193" y="4464242"/>
                <a:ext cx="7571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11728BAF-0B00-4D27-916A-BBD12FDF57A0}"/>
                  </a:ext>
                </a:extLst>
              </p:cNvPr>
              <p:cNvCxnSpPr/>
              <p:nvPr/>
            </p:nvCxnSpPr>
            <p:spPr>
              <a:xfrm>
                <a:off x="781882" y="4579448"/>
                <a:ext cx="7571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0F0F859D-74DF-4869-B93E-B60999C7950A}"/>
                  </a:ext>
                </a:extLst>
              </p:cNvPr>
              <p:cNvCxnSpPr/>
              <p:nvPr/>
            </p:nvCxnSpPr>
            <p:spPr>
              <a:xfrm>
                <a:off x="788228" y="4777762"/>
                <a:ext cx="7571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7966530-9B7F-4474-A102-022806AEF8C5}"/>
                  </a:ext>
                </a:extLst>
              </p:cNvPr>
              <p:cNvSpPr txBox="1"/>
              <p:nvPr/>
            </p:nvSpPr>
            <p:spPr>
              <a:xfrm>
                <a:off x="537519" y="4669437"/>
                <a:ext cx="33374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BA99D840-49D6-46B7-B371-A9C157E1367F}"/>
                  </a:ext>
                </a:extLst>
              </p:cNvPr>
              <p:cNvCxnSpPr/>
              <p:nvPr/>
            </p:nvCxnSpPr>
            <p:spPr>
              <a:xfrm>
                <a:off x="788228" y="5062223"/>
                <a:ext cx="7571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E3A3BFDA-966B-4C97-AD3C-CAD61C00F3E5}"/>
                  </a:ext>
                </a:extLst>
              </p:cNvPr>
              <p:cNvSpPr txBox="1"/>
              <p:nvPr/>
            </p:nvSpPr>
            <p:spPr>
              <a:xfrm>
                <a:off x="537397" y="4961549"/>
                <a:ext cx="33374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>
                    <a:latin typeface="Arial" panose="020B0604020202020204" pitchFamily="34" charset="0"/>
                    <a:cs typeface="Arial" panose="020B0604020202020204" pitchFamily="34" charset="0"/>
                  </a:rPr>
                  <a:t>250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856B30C9-D4EA-480E-B759-68115ED3E1C2}"/>
                  </a:ext>
                </a:extLst>
              </p:cNvPr>
              <p:cNvSpPr txBox="1"/>
              <p:nvPr/>
            </p:nvSpPr>
            <p:spPr>
              <a:xfrm>
                <a:off x="1244691" y="4152510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C7EC99F4-924F-4B1B-A005-839B496A1B97}"/>
                  </a:ext>
                </a:extLst>
              </p:cNvPr>
              <p:cNvSpPr txBox="1"/>
              <p:nvPr/>
            </p:nvSpPr>
            <p:spPr>
              <a:xfrm>
                <a:off x="1513566" y="4153435"/>
                <a:ext cx="3946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b+c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9333D9DF-A0E9-40F5-8900-A7FBF05CF968}"/>
                  </a:ext>
                </a:extLst>
              </p:cNvPr>
              <p:cNvSpPr txBox="1"/>
              <p:nvPr/>
            </p:nvSpPr>
            <p:spPr>
              <a:xfrm>
                <a:off x="797282" y="3982097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AA138389-D4FD-477D-827E-FA997D79B331}"/>
                  </a:ext>
                </a:extLst>
              </p:cNvPr>
              <p:cNvSpPr txBox="1"/>
              <p:nvPr/>
            </p:nvSpPr>
            <p:spPr>
              <a:xfrm>
                <a:off x="202349" y="4154674"/>
                <a:ext cx="6126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primers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487E0F1F-A89E-4A1D-B210-455C72CB46C8}"/>
                  </a:ext>
                </a:extLst>
              </p:cNvPr>
              <p:cNvSpPr txBox="1"/>
              <p:nvPr/>
            </p:nvSpPr>
            <p:spPr>
              <a:xfrm>
                <a:off x="213886" y="3835834"/>
                <a:ext cx="6671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genomic</a:t>
                </a:r>
              </a:p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DNA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D2B3298F-A3A8-4C1C-97B3-6367A613FFDA}"/>
                  </a:ext>
                </a:extLst>
              </p:cNvPr>
              <p:cNvSpPr txBox="1"/>
              <p:nvPr/>
            </p:nvSpPr>
            <p:spPr>
              <a:xfrm>
                <a:off x="1774136" y="4152510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a+b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350D965-B538-4ECD-8F27-4829C2A34AA6}"/>
                  </a:ext>
                </a:extLst>
              </p:cNvPr>
              <p:cNvSpPr txBox="1"/>
              <p:nvPr/>
            </p:nvSpPr>
            <p:spPr>
              <a:xfrm>
                <a:off x="2011869" y="4153435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5D21DBF9-8BBA-4E6C-B7F5-C8D38B1EAC0B}"/>
                  </a:ext>
                </a:extLst>
              </p:cNvPr>
              <p:cNvSpPr txBox="1"/>
              <p:nvPr/>
            </p:nvSpPr>
            <p:spPr>
              <a:xfrm>
                <a:off x="2280744" y="4154363"/>
                <a:ext cx="3946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b+c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43" name="Picture 142" descr="A picture containing background pattern&#10;&#10;Description automatically generated">
                <a:extLst>
                  <a:ext uri="{FF2B5EF4-FFF2-40B4-BE49-F238E27FC236}">
                    <a16:creationId xmlns:a16="http://schemas.microsoft.com/office/drawing/2014/main" id="{3DCE363E-132C-43D6-A63E-DFD1D7DE5B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39096" y="4359957"/>
                <a:ext cx="1825946" cy="828724"/>
              </a:xfrm>
              <a:prstGeom prst="rect">
                <a:avLst/>
              </a:prstGeom>
            </p:spPr>
          </p:pic>
        </p:grp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7FFBF2B5-F595-4C1B-90FD-824B390200E2}"/>
                </a:ext>
              </a:extLst>
            </p:cNvPr>
            <p:cNvSpPr txBox="1"/>
            <p:nvPr/>
          </p:nvSpPr>
          <p:spPr>
            <a:xfrm rot="16200000">
              <a:off x="2815871" y="3069828"/>
              <a:ext cx="87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latin typeface="Arial Nova" panose="020B0504020202020204" pitchFamily="34" charset="0"/>
                  <a:cs typeface="Arial" panose="020B0604020202020204" pitchFamily="34" charset="0"/>
                </a:rPr>
                <a:t>CRK</a:t>
              </a:r>
              <a:r>
                <a:rPr lang="en-US" sz="1000" i="1" baseline="30000" dirty="0">
                  <a:latin typeface="Arial Nova" panose="020B05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5D9A933A-94D5-4120-A098-55935F0517BC}"/>
                </a:ext>
              </a:extLst>
            </p:cNvPr>
            <p:cNvSpPr txBox="1"/>
            <p:nvPr/>
          </p:nvSpPr>
          <p:spPr>
            <a:xfrm rot="16200000">
              <a:off x="2867322" y="6369124"/>
              <a:ext cx="8537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err="1">
                  <a:latin typeface="Arial Nova" panose="020B0504020202020204" pitchFamily="34" charset="0"/>
                  <a:cs typeface="Arial" panose="020B0604020202020204" pitchFamily="34" charset="0"/>
                </a:rPr>
                <a:t>CRK</a:t>
              </a:r>
              <a:r>
                <a:rPr lang="en-US" sz="1000" i="1" baseline="30000" dirty="0" err="1">
                  <a:latin typeface="Arial Nova" panose="020B0504020202020204" pitchFamily="34" charset="0"/>
                  <a:cs typeface="Arial" panose="020B0604020202020204" pitchFamily="34" charset="0"/>
                </a:rPr>
                <a:t>mGL</a:t>
              </a:r>
              <a:endParaRPr lang="en-US" sz="1000" i="1" baseline="30000" dirty="0">
                <a:latin typeface="Arial Nova" panose="020B05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6643844B-DDBF-4005-92BC-E4EF48847BF2}"/>
                </a:ext>
              </a:extLst>
            </p:cNvPr>
            <p:cNvSpPr txBox="1"/>
            <p:nvPr/>
          </p:nvSpPr>
          <p:spPr>
            <a:xfrm>
              <a:off x="184164" y="532112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4BF156E7-8E54-43CC-810B-BEC67CEB35F7}"/>
                </a:ext>
              </a:extLst>
            </p:cNvPr>
            <p:cNvSpPr txBox="1"/>
            <p:nvPr/>
          </p:nvSpPr>
          <p:spPr>
            <a:xfrm>
              <a:off x="2567299" y="614534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A50E24B5-F9ED-4F85-9CDA-B42642118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096" y="805503"/>
              <a:ext cx="3282273" cy="2046594"/>
            </a:xfrm>
            <a:prstGeom prst="rect">
              <a:avLst/>
            </a:prstGeom>
          </p:spPr>
        </p:pic>
        <p:sp>
          <p:nvSpPr>
            <p:cNvPr id="504" name="TextBox 503">
              <a:extLst>
                <a:ext uri="{FF2B5EF4-FFF2-40B4-BE49-F238E27FC236}">
                  <a16:creationId xmlns:a16="http://schemas.microsoft.com/office/drawing/2014/main" id="{8DBEA977-B9DB-45F2-A3FF-79F5CB42E5D9}"/>
                </a:ext>
              </a:extLst>
            </p:cNvPr>
            <p:cNvSpPr txBox="1"/>
            <p:nvPr/>
          </p:nvSpPr>
          <p:spPr>
            <a:xfrm>
              <a:off x="260731" y="71765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C53DECD-14CC-4C42-AF81-72BC70A16F68}"/>
                </a:ext>
              </a:extLst>
            </p:cNvPr>
            <p:cNvGrpSpPr/>
            <p:nvPr/>
          </p:nvGrpSpPr>
          <p:grpSpPr>
            <a:xfrm>
              <a:off x="576059" y="6160899"/>
              <a:ext cx="1785424" cy="1051471"/>
              <a:chOff x="672878" y="6723618"/>
              <a:chExt cx="1785424" cy="105147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C4EC5226-6190-4155-8A0D-274AC3CD3D13}"/>
                  </a:ext>
                </a:extLst>
              </p:cNvPr>
              <p:cNvGrpSpPr/>
              <p:nvPr/>
            </p:nvGrpSpPr>
            <p:grpSpPr>
              <a:xfrm>
                <a:off x="889313" y="7166234"/>
                <a:ext cx="1412086" cy="608855"/>
                <a:chOff x="873177" y="6934944"/>
                <a:chExt cx="1412086" cy="608855"/>
              </a:xfrm>
            </p:grpSpPr>
            <p:sp>
              <p:nvSpPr>
                <p:cNvPr id="172" name="TextBox 171">
                  <a:extLst>
                    <a:ext uri="{FF2B5EF4-FFF2-40B4-BE49-F238E27FC236}">
                      <a16:creationId xmlns:a16="http://schemas.microsoft.com/office/drawing/2014/main" id="{B54F1F31-A368-4BA6-9219-A2780748A889}"/>
                    </a:ext>
                  </a:extLst>
                </p:cNvPr>
                <p:cNvSpPr txBox="1"/>
                <p:nvPr/>
              </p:nvSpPr>
              <p:spPr>
                <a:xfrm>
                  <a:off x="873177" y="6934944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750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D93FB7EF-A48E-4F06-8059-6EA40DC77588}"/>
                    </a:ext>
                  </a:extLst>
                </p:cNvPr>
                <p:cNvSpPr txBox="1"/>
                <p:nvPr/>
              </p:nvSpPr>
              <p:spPr>
                <a:xfrm>
                  <a:off x="873177" y="7080036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500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TextBox 174">
                  <a:extLst>
                    <a:ext uri="{FF2B5EF4-FFF2-40B4-BE49-F238E27FC236}">
                      <a16:creationId xmlns:a16="http://schemas.microsoft.com/office/drawing/2014/main" id="{C2C203B3-75B2-4E0C-A2C6-78D79A6F01E5}"/>
                    </a:ext>
                  </a:extLst>
                </p:cNvPr>
                <p:cNvSpPr txBox="1"/>
                <p:nvPr/>
              </p:nvSpPr>
              <p:spPr>
                <a:xfrm>
                  <a:off x="878910" y="7303849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1876A343-3D64-45AD-96AD-16DF7603EB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24488" y="7024903"/>
                  <a:ext cx="16356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25A014C6-24A5-4789-A875-5A1808DD5B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24488" y="7163826"/>
                  <a:ext cx="16356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6FB1D68A-B562-4D3F-9D12-017DE13534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24488" y="7399355"/>
                  <a:ext cx="16356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0" name="Picture 179" descr="A picture containing building, floor, white, cement&#10;&#10;Description automatically generated">
                  <a:extLst>
                    <a:ext uri="{FF2B5EF4-FFF2-40B4-BE49-F238E27FC236}">
                      <a16:creationId xmlns:a16="http://schemas.microsoft.com/office/drawing/2014/main" id="{9D507F1E-3B47-4E27-99DA-E526AD8401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204856" y="6957212"/>
                  <a:ext cx="1080407" cy="586587"/>
                </a:xfrm>
                <a:prstGeom prst="rect">
                  <a:avLst/>
                </a:prstGeom>
              </p:spPr>
            </p:pic>
          </p:grp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ED87E63E-F61E-4357-8662-E2B8D4F10CA8}"/>
                  </a:ext>
                </a:extLst>
              </p:cNvPr>
              <p:cNvSpPr txBox="1"/>
              <p:nvPr/>
            </p:nvSpPr>
            <p:spPr>
              <a:xfrm>
                <a:off x="1888915" y="6723618"/>
                <a:ext cx="5693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Crk</a:t>
                </a:r>
                <a:r>
                  <a:rPr lang="en-US" sz="10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mGL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1BE7A28C-8AD5-49CC-A7DB-B87EE3F22108}"/>
                  </a:ext>
                </a:extLst>
              </p:cNvPr>
              <p:cNvSpPr txBox="1"/>
              <p:nvPr/>
            </p:nvSpPr>
            <p:spPr>
              <a:xfrm>
                <a:off x="1473797" y="6730839"/>
                <a:ext cx="5292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Crk</a:t>
                </a:r>
                <a:r>
                  <a:rPr lang="en-US" sz="1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CF7EC3AF-12E7-4D15-BD86-EBD2D48D48C9}"/>
                  </a:ext>
                </a:extLst>
              </p:cNvPr>
              <p:cNvSpPr txBox="1"/>
              <p:nvPr/>
            </p:nvSpPr>
            <p:spPr>
              <a:xfrm>
                <a:off x="1196899" y="673378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5" name="TextBox 504">
                <a:extLst>
                  <a:ext uri="{FF2B5EF4-FFF2-40B4-BE49-F238E27FC236}">
                    <a16:creationId xmlns:a16="http://schemas.microsoft.com/office/drawing/2014/main" id="{1F853DEB-E3BB-4BA4-A911-7F07F1B89523}"/>
                  </a:ext>
                </a:extLst>
              </p:cNvPr>
              <p:cNvSpPr txBox="1"/>
              <p:nvPr/>
            </p:nvSpPr>
            <p:spPr>
              <a:xfrm>
                <a:off x="672878" y="6736812"/>
                <a:ext cx="51969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cDNA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14AEC2C-E2E1-42F4-9860-AC77495F99AC}"/>
                  </a:ext>
                </a:extLst>
              </p:cNvPr>
              <p:cNvCxnSpPr/>
              <p:nvPr/>
            </p:nvCxnSpPr>
            <p:spPr>
              <a:xfrm>
                <a:off x="1307054" y="6987091"/>
                <a:ext cx="89288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6" name="TextBox 505">
                <a:extLst>
                  <a:ext uri="{FF2B5EF4-FFF2-40B4-BE49-F238E27FC236}">
                    <a16:creationId xmlns:a16="http://schemas.microsoft.com/office/drawing/2014/main" id="{E2B0E39C-78E9-40DD-9D83-84C1E289EB2D}"/>
                  </a:ext>
                </a:extLst>
              </p:cNvPr>
              <p:cNvSpPr txBox="1"/>
              <p:nvPr/>
            </p:nvSpPr>
            <p:spPr>
              <a:xfrm>
                <a:off x="680050" y="6959136"/>
                <a:ext cx="6126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primers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" name="TextBox 506">
                <a:extLst>
                  <a:ext uri="{FF2B5EF4-FFF2-40B4-BE49-F238E27FC236}">
                    <a16:creationId xmlns:a16="http://schemas.microsoft.com/office/drawing/2014/main" id="{6E5915B5-B760-4994-8A3E-069F640DB879}"/>
                  </a:ext>
                </a:extLst>
              </p:cNvPr>
              <p:cNvSpPr txBox="1"/>
              <p:nvPr/>
            </p:nvSpPr>
            <p:spPr>
              <a:xfrm>
                <a:off x="1520940" y="6955549"/>
                <a:ext cx="45878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a’+b’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3940AAE-A85D-4EE8-898F-C3DE97E1DA29}"/>
                </a:ext>
              </a:extLst>
            </p:cNvPr>
            <p:cNvGrpSpPr/>
            <p:nvPr/>
          </p:nvGrpSpPr>
          <p:grpSpPr>
            <a:xfrm>
              <a:off x="2875604" y="2923748"/>
              <a:ext cx="3728950" cy="3193402"/>
              <a:chOff x="2875604" y="2923748"/>
              <a:chExt cx="3728950" cy="3193402"/>
            </a:xfrm>
          </p:grpSpPr>
          <p:pic>
            <p:nvPicPr>
              <p:cNvPr id="280" name="Picture 279">
                <a:extLst>
                  <a:ext uri="{FF2B5EF4-FFF2-40B4-BE49-F238E27FC236}">
                    <a16:creationId xmlns:a16="http://schemas.microsoft.com/office/drawing/2014/main" id="{E829FF4D-79A8-4747-BABA-0EE039411D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91498" y="3114051"/>
                <a:ext cx="3112528" cy="564585"/>
              </a:xfrm>
              <a:prstGeom prst="rect">
                <a:avLst/>
              </a:prstGeom>
            </p:spPr>
          </p:pic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AB61AD2A-2446-4F8F-B41E-5C0E10C29BC8}"/>
                  </a:ext>
                </a:extLst>
              </p:cNvPr>
              <p:cNvSpPr/>
              <p:nvPr/>
            </p:nvSpPr>
            <p:spPr>
              <a:xfrm>
                <a:off x="5130030" y="3113342"/>
                <a:ext cx="159266" cy="90989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8F2D7104-010D-4939-BC4D-9B15B2B2830F}"/>
                  </a:ext>
                </a:extLst>
              </p:cNvPr>
              <p:cNvSpPr/>
              <p:nvPr/>
            </p:nvSpPr>
            <p:spPr>
              <a:xfrm>
                <a:off x="4076345" y="3113343"/>
                <a:ext cx="1045945" cy="90989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1" name="Isosceles Triangle 290">
                <a:extLst>
                  <a:ext uri="{FF2B5EF4-FFF2-40B4-BE49-F238E27FC236}">
                    <a16:creationId xmlns:a16="http://schemas.microsoft.com/office/drawing/2014/main" id="{7F24656F-3749-4047-B9A7-C66A04CA523B}"/>
                  </a:ext>
                </a:extLst>
              </p:cNvPr>
              <p:cNvSpPr/>
              <p:nvPr/>
            </p:nvSpPr>
            <p:spPr>
              <a:xfrm rot="10800000">
                <a:off x="4945021" y="3071991"/>
                <a:ext cx="38383" cy="60174"/>
              </a:xfrm>
              <a:prstGeom prst="triangl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id="{76661000-167F-443B-A4FD-E38E2EC1C316}"/>
                  </a:ext>
                </a:extLst>
              </p:cNvPr>
              <p:cNvSpPr txBox="1"/>
              <p:nvPr/>
            </p:nvSpPr>
            <p:spPr>
              <a:xfrm>
                <a:off x="4998714" y="2943597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PAM</a:t>
                </a:r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17DD8ACF-C9A2-4AA8-A835-6D55042C1EEB}"/>
                  </a:ext>
                </a:extLst>
              </p:cNvPr>
              <p:cNvSpPr txBox="1"/>
              <p:nvPr/>
            </p:nvSpPr>
            <p:spPr>
              <a:xfrm>
                <a:off x="4347062" y="2935178"/>
                <a:ext cx="4491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target</a:t>
                </a:r>
              </a:p>
            </p:txBody>
          </p:sp>
          <p:sp>
            <p:nvSpPr>
              <p:cNvPr id="510" name="TextBox 509">
                <a:extLst>
                  <a:ext uri="{FF2B5EF4-FFF2-40B4-BE49-F238E27FC236}">
                    <a16:creationId xmlns:a16="http://schemas.microsoft.com/office/drawing/2014/main" id="{8ECEDA1E-6AB3-416D-B0A3-114C57F0E5D3}"/>
                  </a:ext>
                </a:extLst>
              </p:cNvPr>
              <p:cNvSpPr txBox="1"/>
              <p:nvPr/>
            </p:nvSpPr>
            <p:spPr>
              <a:xfrm>
                <a:off x="4533900" y="3687828"/>
                <a:ext cx="5293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intron 2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63" name="Picture 262">
                <a:extLst>
                  <a:ext uri="{FF2B5EF4-FFF2-40B4-BE49-F238E27FC236}">
                    <a16:creationId xmlns:a16="http://schemas.microsoft.com/office/drawing/2014/main" id="{47933731-6524-404E-A827-E1FD884E60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74674" y="3915191"/>
                <a:ext cx="3112527" cy="593574"/>
              </a:xfrm>
              <a:prstGeom prst="rect">
                <a:avLst/>
              </a:prstGeom>
            </p:spPr>
          </p:pic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455D7B18-349A-4A38-AF30-F0AEA6E92A5C}"/>
                  </a:ext>
                </a:extLst>
              </p:cNvPr>
              <p:cNvSpPr/>
              <p:nvPr/>
            </p:nvSpPr>
            <p:spPr>
              <a:xfrm>
                <a:off x="4533899" y="3924855"/>
                <a:ext cx="373285" cy="80557"/>
              </a:xfrm>
              <a:prstGeom prst="rect">
                <a:avLst/>
              </a:prstGeom>
              <a:solidFill>
                <a:schemeClr val="accent4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A8E4B897-D84C-4BE8-9B1F-B275D868A3F8}"/>
                  </a:ext>
                </a:extLst>
              </p:cNvPr>
              <p:cNvSpPr/>
              <p:nvPr/>
            </p:nvSpPr>
            <p:spPr>
              <a:xfrm>
                <a:off x="5719613" y="3926052"/>
                <a:ext cx="400696" cy="73751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CAD439F9-9B79-4C00-8BA8-64F4255D40D2}"/>
                  </a:ext>
                </a:extLst>
              </p:cNvPr>
              <p:cNvSpPr txBox="1"/>
              <p:nvPr/>
            </p:nvSpPr>
            <p:spPr>
              <a:xfrm>
                <a:off x="3348633" y="4790776"/>
                <a:ext cx="4603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actual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45431CCD-7F42-4529-9C0B-68EBF47CEC11}"/>
                  </a:ext>
                </a:extLst>
              </p:cNvPr>
              <p:cNvSpPr txBox="1"/>
              <p:nvPr/>
            </p:nvSpPr>
            <p:spPr>
              <a:xfrm>
                <a:off x="3219929" y="4684295"/>
                <a:ext cx="60465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expected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68" name="Group 267">
                <a:extLst>
                  <a:ext uri="{FF2B5EF4-FFF2-40B4-BE49-F238E27FC236}">
                    <a16:creationId xmlns:a16="http://schemas.microsoft.com/office/drawing/2014/main" id="{F957C6DB-E495-4D7A-97AE-29FED1EF989B}"/>
                  </a:ext>
                </a:extLst>
              </p:cNvPr>
              <p:cNvGrpSpPr/>
              <p:nvPr/>
            </p:nvGrpSpPr>
            <p:grpSpPr>
              <a:xfrm>
                <a:off x="3747174" y="4529259"/>
                <a:ext cx="2762326" cy="441055"/>
                <a:chOff x="3428606" y="3321794"/>
                <a:chExt cx="2731688" cy="441691"/>
              </a:xfrm>
            </p:grpSpPr>
            <p:grpSp>
              <p:nvGrpSpPr>
                <p:cNvPr id="269" name="Group 268">
                  <a:extLst>
                    <a:ext uri="{FF2B5EF4-FFF2-40B4-BE49-F238E27FC236}">
                      <a16:creationId xmlns:a16="http://schemas.microsoft.com/office/drawing/2014/main" id="{85E08FA1-765D-41A2-A46C-BF35933974E8}"/>
                    </a:ext>
                  </a:extLst>
                </p:cNvPr>
                <p:cNvGrpSpPr/>
                <p:nvPr/>
              </p:nvGrpSpPr>
              <p:grpSpPr>
                <a:xfrm>
                  <a:off x="3428606" y="3531391"/>
                  <a:ext cx="2731688" cy="232094"/>
                  <a:chOff x="3917330" y="2890796"/>
                  <a:chExt cx="5881368" cy="424060"/>
                </a:xfrm>
              </p:grpSpPr>
              <p:pic>
                <p:nvPicPr>
                  <p:cNvPr id="277" name="Picture 276">
                    <a:extLst>
                      <a:ext uri="{FF2B5EF4-FFF2-40B4-BE49-F238E27FC236}">
                        <a16:creationId xmlns:a16="http://schemas.microsoft.com/office/drawing/2014/main" id="{CBF6217E-F56E-4964-B815-62B85E6DD1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917330" y="2890796"/>
                    <a:ext cx="5881368" cy="424060"/>
                  </a:xfrm>
                  <a:prstGeom prst="rect">
                    <a:avLst/>
                  </a:prstGeom>
                </p:spPr>
              </p:pic>
              <p:sp>
                <p:nvSpPr>
                  <p:cNvPr id="278" name="Rectangle 277">
                    <a:extLst>
                      <a:ext uri="{FF2B5EF4-FFF2-40B4-BE49-F238E27FC236}">
                        <a16:creationId xmlns:a16="http://schemas.microsoft.com/office/drawing/2014/main" id="{B7518A21-2049-48D9-8BC9-23382BFE364E}"/>
                      </a:ext>
                    </a:extLst>
                  </p:cNvPr>
                  <p:cNvSpPr/>
                  <p:nvPr/>
                </p:nvSpPr>
                <p:spPr>
                  <a:xfrm>
                    <a:off x="4530379" y="3142241"/>
                    <a:ext cx="433507" cy="104812"/>
                  </a:xfrm>
                  <a:prstGeom prst="rect">
                    <a:avLst/>
                  </a:prstGeom>
                  <a:solidFill>
                    <a:schemeClr val="accent4">
                      <a:alpha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9" name="Rectangle 278">
                    <a:extLst>
                      <a:ext uri="{FF2B5EF4-FFF2-40B4-BE49-F238E27FC236}">
                        <a16:creationId xmlns:a16="http://schemas.microsoft.com/office/drawing/2014/main" id="{A3EE1BC1-A424-4EF9-B1D5-09B5F642AF17}"/>
                      </a:ext>
                    </a:extLst>
                  </p:cNvPr>
                  <p:cNvSpPr/>
                  <p:nvPr/>
                </p:nvSpPr>
                <p:spPr>
                  <a:xfrm>
                    <a:off x="8937538" y="3142241"/>
                    <a:ext cx="433507" cy="104812"/>
                  </a:xfrm>
                  <a:prstGeom prst="rect">
                    <a:avLst/>
                  </a:prstGeom>
                  <a:solidFill>
                    <a:srgbClr val="FF0000">
                      <a:alpha val="25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70" name="TextBox 269">
                  <a:extLst>
                    <a:ext uri="{FF2B5EF4-FFF2-40B4-BE49-F238E27FC236}">
                      <a16:creationId xmlns:a16="http://schemas.microsoft.com/office/drawing/2014/main" id="{2C7347EF-21ED-4287-9C2B-BE74AE9BE802}"/>
                    </a:ext>
                  </a:extLst>
                </p:cNvPr>
                <p:cNvSpPr txBox="1"/>
                <p:nvPr/>
              </p:nvSpPr>
              <p:spPr>
                <a:xfrm>
                  <a:off x="4086069" y="3321794"/>
                  <a:ext cx="506004" cy="2157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err="1">
                      <a:latin typeface="Symbol" panose="05050102010706020507" pitchFamily="18" charset="2"/>
                      <a:cs typeface="Arial" panose="020B0604020202020204" pitchFamily="34" charset="0"/>
                    </a:rPr>
                    <a:t>D</a:t>
                  </a:r>
                  <a:r>
                    <a:rPr lang="en-US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target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1" name="Isosceles Triangle 270">
                  <a:extLst>
                    <a:ext uri="{FF2B5EF4-FFF2-40B4-BE49-F238E27FC236}">
                      <a16:creationId xmlns:a16="http://schemas.microsoft.com/office/drawing/2014/main" id="{DD85AC6E-5C7E-4F34-9FDD-F906B6A9CA27}"/>
                    </a:ext>
                  </a:extLst>
                </p:cNvPr>
                <p:cNvSpPr/>
                <p:nvPr/>
              </p:nvSpPr>
              <p:spPr>
                <a:xfrm rot="10800000">
                  <a:off x="4598908" y="3464068"/>
                  <a:ext cx="46435" cy="89251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2" name="Rectangle 271">
                  <a:extLst>
                    <a:ext uri="{FF2B5EF4-FFF2-40B4-BE49-F238E27FC236}">
                      <a16:creationId xmlns:a16="http://schemas.microsoft.com/office/drawing/2014/main" id="{F4CC01B5-54EF-489B-B775-1E941324A89D}"/>
                    </a:ext>
                  </a:extLst>
                </p:cNvPr>
                <p:cNvSpPr/>
                <p:nvPr/>
              </p:nvSpPr>
              <p:spPr>
                <a:xfrm>
                  <a:off x="4067059" y="3540262"/>
                  <a:ext cx="558306" cy="97179"/>
                </a:xfrm>
                <a:prstGeom prst="rect">
                  <a:avLst/>
                </a:prstGeom>
                <a:noFill/>
                <a:ln w="9525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3" name="Rectangle 272">
                  <a:extLst>
                    <a:ext uri="{FF2B5EF4-FFF2-40B4-BE49-F238E27FC236}">
                      <a16:creationId xmlns:a16="http://schemas.microsoft.com/office/drawing/2014/main" id="{48732D92-2000-4B6D-8A20-F8F460BB3A1B}"/>
                    </a:ext>
                  </a:extLst>
                </p:cNvPr>
                <p:cNvSpPr/>
                <p:nvPr/>
              </p:nvSpPr>
              <p:spPr>
                <a:xfrm>
                  <a:off x="4625671" y="3536525"/>
                  <a:ext cx="551521" cy="98068"/>
                </a:xfrm>
                <a:prstGeom prst="rect">
                  <a:avLst/>
                </a:prstGeom>
                <a:noFill/>
                <a:ln w="9525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4" name="TextBox 273">
                  <a:extLst>
                    <a:ext uri="{FF2B5EF4-FFF2-40B4-BE49-F238E27FC236}">
                      <a16:creationId xmlns:a16="http://schemas.microsoft.com/office/drawing/2014/main" id="{8F9F79EF-B0D0-4FFF-980C-70F4C78DB160}"/>
                    </a:ext>
                  </a:extLst>
                </p:cNvPr>
                <p:cNvSpPr txBox="1"/>
                <p:nvPr/>
              </p:nvSpPr>
              <p:spPr>
                <a:xfrm rot="10800000">
                  <a:off x="4650054" y="3343688"/>
                  <a:ext cx="506004" cy="2157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err="1">
                      <a:latin typeface="Symbol" panose="05050102010706020507" pitchFamily="18" charset="2"/>
                      <a:cs typeface="Arial" panose="020B0604020202020204" pitchFamily="34" charset="0"/>
                    </a:rPr>
                    <a:t>D</a:t>
                  </a:r>
                  <a:r>
                    <a:rPr lang="en-US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target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D853E114-E134-456E-AFBA-B889457189DB}"/>
                  </a:ext>
                </a:extLst>
              </p:cNvPr>
              <p:cNvSpPr/>
              <p:nvPr/>
            </p:nvSpPr>
            <p:spPr>
              <a:xfrm>
                <a:off x="2875604" y="2923748"/>
                <a:ext cx="3728950" cy="31934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FB26F318-C2FC-4C3D-900D-B03D499E539A}"/>
                  </a:ext>
                </a:extLst>
              </p:cNvPr>
              <p:cNvSpPr txBox="1"/>
              <p:nvPr/>
            </p:nvSpPr>
            <p:spPr>
              <a:xfrm rot="16200000">
                <a:off x="2822955" y="4039655"/>
                <a:ext cx="8742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i="1" dirty="0" err="1">
                    <a:latin typeface="Arial Nova" panose="020B0504020202020204" pitchFamily="34" charset="0"/>
                    <a:cs typeface="Arial" panose="020B0604020202020204" pitchFamily="34" charset="0"/>
                  </a:rPr>
                  <a:t>CRK</a:t>
                </a:r>
                <a:r>
                  <a:rPr lang="en-US" sz="1000" i="1" baseline="30000" dirty="0" err="1">
                    <a:latin typeface="Arial Nova" panose="020B0504020202020204" pitchFamily="34" charset="0"/>
                    <a:cs typeface="Arial" panose="020B0604020202020204" pitchFamily="34" charset="0"/>
                  </a:rPr>
                  <a:t>mGL</a:t>
                </a:r>
                <a:endParaRPr lang="en-US" sz="1000" i="1" baseline="30000" dirty="0">
                  <a:latin typeface="Arial Nova" panose="020B05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78A614C3-3CCD-4219-8D69-1B490D9972CA}"/>
                  </a:ext>
                </a:extLst>
              </p:cNvPr>
              <p:cNvSpPr txBox="1"/>
              <p:nvPr/>
            </p:nvSpPr>
            <p:spPr>
              <a:xfrm rot="16200000">
                <a:off x="2632428" y="4499851"/>
                <a:ext cx="7633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genomic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2AF38BF-5641-4930-81F8-D3B2DBC2EBCA}"/>
                  </a:ext>
                </a:extLst>
              </p:cNvPr>
              <p:cNvSpPr/>
              <p:nvPr/>
            </p:nvSpPr>
            <p:spPr>
              <a:xfrm>
                <a:off x="3399547" y="3242475"/>
                <a:ext cx="723667" cy="953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8" name="Rectangle 507">
                <a:extLst>
                  <a:ext uri="{FF2B5EF4-FFF2-40B4-BE49-F238E27FC236}">
                    <a16:creationId xmlns:a16="http://schemas.microsoft.com/office/drawing/2014/main" id="{268304E2-FA12-4333-AAD7-E86702DB744D}"/>
                  </a:ext>
                </a:extLst>
              </p:cNvPr>
              <p:cNvSpPr/>
              <p:nvPr/>
            </p:nvSpPr>
            <p:spPr>
              <a:xfrm>
                <a:off x="3434141" y="4040004"/>
                <a:ext cx="806880" cy="10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A5E3E1C9-BA3A-4D59-8471-ACA81278107C}"/>
                  </a:ext>
                </a:extLst>
              </p:cNvPr>
              <p:cNvGrpSpPr/>
              <p:nvPr/>
            </p:nvGrpSpPr>
            <p:grpSpPr>
              <a:xfrm>
                <a:off x="3168781" y="5107697"/>
                <a:ext cx="3344857" cy="751401"/>
                <a:chOff x="3174391" y="5074038"/>
                <a:chExt cx="3344857" cy="751401"/>
              </a:xfrm>
            </p:grpSpPr>
            <p:sp>
              <p:nvSpPr>
                <p:cNvPr id="195" name="TextBox 194">
                  <a:extLst>
                    <a:ext uri="{FF2B5EF4-FFF2-40B4-BE49-F238E27FC236}">
                      <a16:creationId xmlns:a16="http://schemas.microsoft.com/office/drawing/2014/main" id="{B4073C82-6853-4C33-8156-343BC8FBCDDB}"/>
                    </a:ext>
                  </a:extLst>
                </p:cNvPr>
                <p:cNvSpPr txBox="1"/>
                <p:nvPr/>
              </p:nvSpPr>
              <p:spPr>
                <a:xfrm rot="16200000">
                  <a:off x="2965574" y="5341798"/>
                  <a:ext cx="66385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i="1" dirty="0" err="1">
                      <a:latin typeface="Arial Nova" panose="020B0504020202020204" pitchFamily="34" charset="0"/>
                      <a:cs typeface="Arial" panose="020B0604020202020204" pitchFamily="34" charset="0"/>
                    </a:rPr>
                    <a:t>CRK</a:t>
                  </a:r>
                  <a:r>
                    <a:rPr lang="en-US" sz="1000" i="1" baseline="30000" dirty="0" err="1">
                      <a:latin typeface="Arial Nova" panose="020B0504020202020204" pitchFamily="34" charset="0"/>
                      <a:cs typeface="Arial" panose="020B0604020202020204" pitchFamily="34" charset="0"/>
                    </a:rPr>
                    <a:t>mGL</a:t>
                  </a:r>
                  <a:endParaRPr lang="en-US" sz="1000" i="1" baseline="30000" dirty="0">
                    <a:latin typeface="Arial Nova" panose="020B05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49ED4E4E-2F02-484C-BCF2-31AB742E97B6}"/>
                    </a:ext>
                  </a:extLst>
                </p:cNvPr>
                <p:cNvGrpSpPr/>
                <p:nvPr/>
              </p:nvGrpSpPr>
              <p:grpSpPr>
                <a:xfrm>
                  <a:off x="3345319" y="5074038"/>
                  <a:ext cx="3173929" cy="751401"/>
                  <a:chOff x="3345319" y="5074038"/>
                  <a:chExt cx="3173929" cy="751401"/>
                </a:xfrm>
              </p:grpSpPr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5627808D-EC14-4565-929F-1D3209002384}"/>
                      </a:ext>
                    </a:extLst>
                  </p:cNvPr>
                  <p:cNvGrpSpPr/>
                  <p:nvPr/>
                </p:nvGrpSpPr>
                <p:grpSpPr>
                  <a:xfrm>
                    <a:off x="3391498" y="5074038"/>
                    <a:ext cx="3127750" cy="751401"/>
                    <a:chOff x="2345592" y="3918355"/>
                    <a:chExt cx="4221834" cy="983845"/>
                  </a:xfrm>
                </p:grpSpPr>
                <p:grpSp>
                  <p:nvGrpSpPr>
                    <p:cNvPr id="249" name="Group 248">
                      <a:extLst>
                        <a:ext uri="{FF2B5EF4-FFF2-40B4-BE49-F238E27FC236}">
                          <a16:creationId xmlns:a16="http://schemas.microsoft.com/office/drawing/2014/main" id="{FBC2CECF-684B-4724-94F2-355EABABE89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5592" y="4074104"/>
                      <a:ext cx="4221834" cy="828096"/>
                      <a:chOff x="1461416" y="4187895"/>
                      <a:chExt cx="5437404" cy="1193068"/>
                    </a:xfrm>
                  </p:grpSpPr>
                  <p:pic>
                    <p:nvPicPr>
                      <p:cNvPr id="259" name="Picture 258">
                        <a:extLst>
                          <a:ext uri="{FF2B5EF4-FFF2-40B4-BE49-F238E27FC236}">
                            <a16:creationId xmlns:a16="http://schemas.microsoft.com/office/drawing/2014/main" id="{ED55E3A6-7804-4884-8A7C-24882CE9892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8" cstate="hqprint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1461416" y="4316633"/>
                        <a:ext cx="5437404" cy="106433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262" name="Isosceles Triangle 261">
                        <a:extLst>
                          <a:ext uri="{FF2B5EF4-FFF2-40B4-BE49-F238E27FC236}">
                            <a16:creationId xmlns:a16="http://schemas.microsoft.com/office/drawing/2014/main" id="{714A8E22-9BBD-402E-AA16-B2458308372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058999" y="4187895"/>
                        <a:ext cx="79480" cy="152763"/>
                      </a:xfrm>
                      <a:prstGeom prst="triangle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251" name="Rectangle 250">
                      <a:extLst>
                        <a:ext uri="{FF2B5EF4-FFF2-40B4-BE49-F238E27FC236}">
                          <a16:creationId xmlns:a16="http://schemas.microsoft.com/office/drawing/2014/main" id="{DC3BBCB0-2CCC-4F48-98B5-8E5D85881A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2150" y="4160095"/>
                      <a:ext cx="234027" cy="122170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2" name="Rectangle 251">
                      <a:extLst>
                        <a:ext uri="{FF2B5EF4-FFF2-40B4-BE49-F238E27FC236}">
                          <a16:creationId xmlns:a16="http://schemas.microsoft.com/office/drawing/2014/main" id="{01418445-52B8-4239-B7DD-FD811A7D7C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5954" y="4149162"/>
                      <a:ext cx="234027" cy="12821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3" name="TextBox 252">
                      <a:extLst>
                        <a:ext uri="{FF2B5EF4-FFF2-40B4-BE49-F238E27FC236}">
                          <a16:creationId xmlns:a16="http://schemas.microsoft.com/office/drawing/2014/main" id="{F22DD18E-E9B0-4A18-A88A-91639CC945E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61139" y="3918355"/>
                      <a:ext cx="550022" cy="28209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PAM</a:t>
                      </a:r>
                    </a:p>
                  </p:txBody>
                </p:sp>
                <p:sp>
                  <p:nvSpPr>
                    <p:cNvPr id="254" name="TextBox 253">
                      <a:extLst>
                        <a:ext uri="{FF2B5EF4-FFF2-40B4-BE49-F238E27FC236}">
                          <a16:creationId xmlns:a16="http://schemas.microsoft.com/office/drawing/2014/main" id="{3394A3A8-063F-4383-A21B-494084E88F2D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3824818" y="3921588"/>
                      <a:ext cx="550022" cy="28209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PAM</a:t>
                      </a:r>
                    </a:p>
                  </p:txBody>
                </p:sp>
              </p:grpSp>
              <p:sp>
                <p:nvSpPr>
                  <p:cNvPr id="509" name="Rectangle 508">
                    <a:extLst>
                      <a:ext uri="{FF2B5EF4-FFF2-40B4-BE49-F238E27FC236}">
                        <a16:creationId xmlns:a16="http://schemas.microsoft.com/office/drawing/2014/main" id="{1415893C-67F2-4CDD-8DAB-F766B30E0161}"/>
                      </a:ext>
                    </a:extLst>
                  </p:cNvPr>
                  <p:cNvSpPr/>
                  <p:nvPr/>
                </p:nvSpPr>
                <p:spPr>
                  <a:xfrm>
                    <a:off x="3345319" y="5381685"/>
                    <a:ext cx="806880" cy="1000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7C18D74-A863-460D-8D5C-53FDAF0554C5}"/>
                  </a:ext>
                </a:extLst>
              </p:cNvPr>
              <p:cNvCxnSpPr/>
              <p:nvPr/>
            </p:nvCxnSpPr>
            <p:spPr>
              <a:xfrm>
                <a:off x="3393939" y="3708088"/>
                <a:ext cx="31078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9692226-5B5C-48BF-8E71-C49C5B18C9A0}"/>
                  </a:ext>
                </a:extLst>
              </p:cNvPr>
              <p:cNvGrpSpPr/>
              <p:nvPr/>
            </p:nvGrpSpPr>
            <p:grpSpPr>
              <a:xfrm>
                <a:off x="3411270" y="4513475"/>
                <a:ext cx="3108604" cy="229416"/>
                <a:chOff x="3411270" y="4987465"/>
                <a:chExt cx="3108604" cy="229416"/>
              </a:xfrm>
            </p:grpSpPr>
            <p:sp>
              <p:nvSpPr>
                <p:cNvPr id="511" name="TextBox 510">
                  <a:extLst>
                    <a:ext uri="{FF2B5EF4-FFF2-40B4-BE49-F238E27FC236}">
                      <a16:creationId xmlns:a16="http://schemas.microsoft.com/office/drawing/2014/main" id="{5BCF8466-BB1B-4C33-8278-708F1B9F2789}"/>
                    </a:ext>
                  </a:extLst>
                </p:cNvPr>
                <p:cNvSpPr txBox="1"/>
                <p:nvPr/>
              </p:nvSpPr>
              <p:spPr>
                <a:xfrm>
                  <a:off x="3768580" y="5001437"/>
                  <a:ext cx="52931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intron 2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2" name="TextBox 511">
                  <a:extLst>
                    <a:ext uri="{FF2B5EF4-FFF2-40B4-BE49-F238E27FC236}">
                      <a16:creationId xmlns:a16="http://schemas.microsoft.com/office/drawing/2014/main" id="{41E3E9A7-9F3B-4743-B4BC-1D8469D735CC}"/>
                    </a:ext>
                  </a:extLst>
                </p:cNvPr>
                <p:cNvSpPr txBox="1"/>
                <p:nvPr/>
              </p:nvSpPr>
              <p:spPr>
                <a:xfrm>
                  <a:off x="5849498" y="4987465"/>
                  <a:ext cx="67037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insert (SA)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13" name="Straight Connector 512">
                  <a:extLst>
                    <a:ext uri="{FF2B5EF4-FFF2-40B4-BE49-F238E27FC236}">
                      <a16:creationId xmlns:a16="http://schemas.microsoft.com/office/drawing/2014/main" id="{36A2E373-F02F-4CE8-AB3B-FCA1B6B87673}"/>
                    </a:ext>
                  </a:extLst>
                </p:cNvPr>
                <p:cNvCxnSpPr>
                  <a:cxnSpLocks/>
                  <a:endCxn id="270" idx="0"/>
                </p:cNvCxnSpPr>
                <p:nvPr/>
              </p:nvCxnSpPr>
              <p:spPr>
                <a:xfrm flipV="1">
                  <a:off x="3411270" y="5003251"/>
                  <a:ext cx="1256581" cy="818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Straight Connector 513">
                  <a:extLst>
                    <a:ext uri="{FF2B5EF4-FFF2-40B4-BE49-F238E27FC236}">
                      <a16:creationId xmlns:a16="http://schemas.microsoft.com/office/drawing/2014/main" id="{1E014B75-BF85-4257-8D8B-5D27CE5A1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87941" y="5010811"/>
                  <a:ext cx="799951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1748C67F-74C3-4B7E-AF5C-A871B8768073}"/>
                  </a:ext>
                </a:extLst>
              </p:cNvPr>
              <p:cNvGrpSpPr/>
              <p:nvPr/>
            </p:nvGrpSpPr>
            <p:grpSpPr>
              <a:xfrm>
                <a:off x="4925938" y="5874161"/>
                <a:ext cx="1535827" cy="215444"/>
                <a:chOff x="3377057" y="5877893"/>
                <a:chExt cx="1535827" cy="215444"/>
              </a:xfrm>
            </p:grpSpPr>
            <p:sp>
              <p:nvSpPr>
                <p:cNvPr id="515" name="TextBox 514">
                  <a:extLst>
                    <a:ext uri="{FF2B5EF4-FFF2-40B4-BE49-F238E27FC236}">
                      <a16:creationId xmlns:a16="http://schemas.microsoft.com/office/drawing/2014/main" id="{BBFE6432-EE6D-4E18-8295-40198D47FD71}"/>
                    </a:ext>
                  </a:extLst>
                </p:cNvPr>
                <p:cNvSpPr txBox="1"/>
                <p:nvPr/>
              </p:nvSpPr>
              <p:spPr>
                <a:xfrm>
                  <a:off x="3734367" y="5877893"/>
                  <a:ext cx="52931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intron 2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17" name="Straight Connector 516">
                  <a:extLst>
                    <a:ext uri="{FF2B5EF4-FFF2-40B4-BE49-F238E27FC236}">
                      <a16:creationId xmlns:a16="http://schemas.microsoft.com/office/drawing/2014/main" id="{8046EB57-0D47-468C-BB13-D6607C9115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77057" y="5887889"/>
                  <a:ext cx="153582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BBDFFE29-E605-48C1-9CE0-BEC88D556762}"/>
                  </a:ext>
                </a:extLst>
              </p:cNvPr>
              <p:cNvGrpSpPr/>
              <p:nvPr/>
            </p:nvGrpSpPr>
            <p:grpSpPr>
              <a:xfrm>
                <a:off x="3383900" y="5860189"/>
                <a:ext cx="1535827" cy="215444"/>
                <a:chOff x="4917852" y="5860189"/>
                <a:chExt cx="1535827" cy="215444"/>
              </a:xfrm>
            </p:grpSpPr>
            <p:sp>
              <p:nvSpPr>
                <p:cNvPr id="516" name="TextBox 515">
                  <a:extLst>
                    <a:ext uri="{FF2B5EF4-FFF2-40B4-BE49-F238E27FC236}">
                      <a16:creationId xmlns:a16="http://schemas.microsoft.com/office/drawing/2014/main" id="{59FD9A7D-DC25-49F3-83B9-465B74AD80E2}"/>
                    </a:ext>
                  </a:extLst>
                </p:cNvPr>
                <p:cNvSpPr txBox="1"/>
                <p:nvPr/>
              </p:nvSpPr>
              <p:spPr>
                <a:xfrm>
                  <a:off x="5432841" y="5860189"/>
                  <a:ext cx="65915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insert (pA)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18" name="Straight Connector 517">
                  <a:extLst>
                    <a:ext uri="{FF2B5EF4-FFF2-40B4-BE49-F238E27FC236}">
                      <a16:creationId xmlns:a16="http://schemas.microsoft.com/office/drawing/2014/main" id="{17B35B9C-27E4-4262-8DF2-1189BABD1C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17852" y="5887267"/>
                  <a:ext cx="1535827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4" name="TextBox 523">
                <a:extLst>
                  <a:ext uri="{FF2B5EF4-FFF2-40B4-BE49-F238E27FC236}">
                    <a16:creationId xmlns:a16="http://schemas.microsoft.com/office/drawing/2014/main" id="{72ABEA21-3D4A-4885-8378-7D83275998F9}"/>
                  </a:ext>
                </a:extLst>
              </p:cNvPr>
              <p:cNvSpPr txBox="1"/>
              <p:nvPr/>
            </p:nvSpPr>
            <p:spPr>
              <a:xfrm>
                <a:off x="4780392" y="4794787"/>
                <a:ext cx="54694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deletion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31B0E1A-DE53-4B72-889A-98B63A907649}"/>
                </a:ext>
              </a:extLst>
            </p:cNvPr>
            <p:cNvGrpSpPr/>
            <p:nvPr/>
          </p:nvGrpSpPr>
          <p:grpSpPr>
            <a:xfrm>
              <a:off x="2875604" y="6222122"/>
              <a:ext cx="3724028" cy="977462"/>
              <a:chOff x="2875604" y="6222122"/>
              <a:chExt cx="3724028" cy="977462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9E1B0B11-C624-4150-9DF9-473CB34F88A6}"/>
                  </a:ext>
                </a:extLst>
              </p:cNvPr>
              <p:cNvGrpSpPr/>
              <p:nvPr/>
            </p:nvGrpSpPr>
            <p:grpSpPr>
              <a:xfrm>
                <a:off x="3413403" y="6295092"/>
                <a:ext cx="3105845" cy="596178"/>
                <a:chOff x="1814835" y="4727381"/>
                <a:chExt cx="4290614" cy="776781"/>
              </a:xfrm>
            </p:grpSpPr>
            <p:pic>
              <p:nvPicPr>
                <p:cNvPr id="235" name="Picture 234">
                  <a:extLst>
                    <a:ext uri="{FF2B5EF4-FFF2-40B4-BE49-F238E27FC236}">
                      <a16:creationId xmlns:a16="http://schemas.microsoft.com/office/drawing/2014/main" id="{94EDB588-60D2-42F3-9D20-5CF1587058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814835" y="4812385"/>
                  <a:ext cx="4290614" cy="691777"/>
                </a:xfrm>
                <a:prstGeom prst="rect">
                  <a:avLst/>
                </a:prstGeom>
              </p:spPr>
            </p:pic>
            <p:sp>
              <p:nvSpPr>
                <p:cNvPr id="230" name="Isosceles Triangle 229">
                  <a:extLst>
                    <a:ext uri="{FF2B5EF4-FFF2-40B4-BE49-F238E27FC236}">
                      <a16:creationId xmlns:a16="http://schemas.microsoft.com/office/drawing/2014/main" id="{19746C8F-73BF-42FB-B64E-01F33F856BC2}"/>
                    </a:ext>
                  </a:extLst>
                </p:cNvPr>
                <p:cNvSpPr/>
                <p:nvPr/>
              </p:nvSpPr>
              <p:spPr>
                <a:xfrm rot="10800000">
                  <a:off x="4031725" y="4727381"/>
                  <a:ext cx="52670" cy="68164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40BBE373-E491-4F5E-94E2-D64ACEEAC3B2}"/>
                  </a:ext>
                </a:extLst>
              </p:cNvPr>
              <p:cNvSpPr txBox="1"/>
              <p:nvPr/>
            </p:nvSpPr>
            <p:spPr>
              <a:xfrm rot="16200000">
                <a:off x="2791037" y="6480592"/>
                <a:ext cx="5854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cDNA</a:t>
                </a:r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074CBDDD-56EA-44B1-BFE8-DC89617E387B}"/>
                  </a:ext>
                </a:extLst>
              </p:cNvPr>
              <p:cNvSpPr/>
              <p:nvPr/>
            </p:nvSpPr>
            <p:spPr>
              <a:xfrm>
                <a:off x="2875604" y="6222122"/>
                <a:ext cx="3724028" cy="97746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0" name="TextBox 519">
                <a:extLst>
                  <a:ext uri="{FF2B5EF4-FFF2-40B4-BE49-F238E27FC236}">
                    <a16:creationId xmlns:a16="http://schemas.microsoft.com/office/drawing/2014/main" id="{F8AC10E0-1A7B-4429-9F7F-D29926495795}"/>
                  </a:ext>
                </a:extLst>
              </p:cNvPr>
              <p:cNvSpPr txBox="1"/>
              <p:nvPr/>
            </p:nvSpPr>
            <p:spPr>
              <a:xfrm>
                <a:off x="3872158" y="6918828"/>
                <a:ext cx="49564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exon 2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" name="TextBox 521">
                <a:extLst>
                  <a:ext uri="{FF2B5EF4-FFF2-40B4-BE49-F238E27FC236}">
                    <a16:creationId xmlns:a16="http://schemas.microsoft.com/office/drawing/2014/main" id="{B83753CE-4F73-4704-A369-F4EFC7D7D75D}"/>
                  </a:ext>
                </a:extLst>
              </p:cNvPr>
              <p:cNvSpPr txBox="1"/>
              <p:nvPr/>
            </p:nvSpPr>
            <p:spPr>
              <a:xfrm>
                <a:off x="5408679" y="6916604"/>
                <a:ext cx="7521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exon 3-mGL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04C969B5-9389-42B9-B87C-18FC8157BD1D}"/>
                  </a:ext>
                </a:extLst>
              </p:cNvPr>
              <p:cNvSpPr/>
              <p:nvPr/>
            </p:nvSpPr>
            <p:spPr>
              <a:xfrm>
                <a:off x="5062152" y="6902897"/>
                <a:ext cx="1470454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3" name="Rectangle 522">
                <a:extLst>
                  <a:ext uri="{FF2B5EF4-FFF2-40B4-BE49-F238E27FC236}">
                    <a16:creationId xmlns:a16="http://schemas.microsoft.com/office/drawing/2014/main" id="{2B477CF6-A324-425E-98CC-042886187AB2}"/>
                  </a:ext>
                </a:extLst>
              </p:cNvPr>
              <p:cNvSpPr/>
              <p:nvPr/>
            </p:nvSpPr>
            <p:spPr>
              <a:xfrm>
                <a:off x="3411940" y="6901759"/>
                <a:ext cx="1655806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18" name="Picture 617">
              <a:extLst>
                <a:ext uri="{FF2B5EF4-FFF2-40B4-BE49-F238E27FC236}">
                  <a16:creationId xmlns:a16="http://schemas.microsoft.com/office/drawing/2014/main" id="{9637B407-0253-46D9-2480-A3D2B762E1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0388" y="5513023"/>
              <a:ext cx="2085357" cy="695119"/>
            </a:xfrm>
            <a:prstGeom prst="rect">
              <a:avLst/>
            </a:prstGeom>
          </p:spPr>
        </p:pic>
        <p:pic>
          <p:nvPicPr>
            <p:cNvPr id="621" name="Picture 620">
              <a:extLst>
                <a:ext uri="{FF2B5EF4-FFF2-40B4-BE49-F238E27FC236}">
                  <a16:creationId xmlns:a16="http://schemas.microsoft.com/office/drawing/2014/main" id="{66CDB055-8733-AFC1-4F3C-5A050BB9B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36099" y="3099575"/>
              <a:ext cx="2278966" cy="8931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6596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87</Words>
  <Application>Microsoft Office PowerPoint</Application>
  <PresentationFormat>A4 Paper (210x297 mm)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Nova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5</cp:revision>
  <dcterms:created xsi:type="dcterms:W3CDTF">2023-07-22T01:25:04Z</dcterms:created>
  <dcterms:modified xsi:type="dcterms:W3CDTF">2023-07-22T01:31:31Z</dcterms:modified>
</cp:coreProperties>
</file>