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1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jp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E24921F-70B5-FA1B-9990-347A4F6FB6BC}"/>
              </a:ext>
            </a:extLst>
          </p:cNvPr>
          <p:cNvGrpSpPr/>
          <p:nvPr/>
        </p:nvGrpSpPr>
        <p:grpSpPr>
          <a:xfrm>
            <a:off x="0" y="381000"/>
            <a:ext cx="5702300" cy="2659736"/>
            <a:chOff x="0" y="0"/>
            <a:chExt cx="5702300" cy="2659736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EFDB742-42E9-4188-846C-3F59DA28EE93}"/>
                </a:ext>
              </a:extLst>
            </p:cNvPr>
            <p:cNvSpPr txBox="1"/>
            <p:nvPr/>
          </p:nvSpPr>
          <p:spPr>
            <a:xfrm>
              <a:off x="0" y="0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4 – figure supplement 1</a:t>
              </a:r>
            </a:p>
          </p:txBody>
        </p:sp>
        <p:graphicFrame>
          <p:nvGraphicFramePr>
            <p:cNvPr id="8" name="Object 7">
              <a:extLst>
                <a:ext uri="{FF2B5EF4-FFF2-40B4-BE49-F238E27FC236}">
                  <a16:creationId xmlns:a16="http://schemas.microsoft.com/office/drawing/2014/main" id="{6B2BCCF1-E116-1B2A-6C47-B323DC25566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65450" y="936625"/>
            <a:ext cx="2736850" cy="1127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" imgW="4163529" imgH="1716854" progId="Prism9.Document">
                    <p:embed/>
                  </p:oleObj>
                </mc:Choice>
                <mc:Fallback>
                  <p:oleObj name="Prism 9" r:id="rId2" imgW="4163529" imgH="1716854" progId="Prism9.Document">
                    <p:embed/>
                    <p:pic>
                      <p:nvPicPr>
                        <p:cNvPr id="8" name="Object 7">
                          <a:extLst>
                            <a:ext uri="{FF2B5EF4-FFF2-40B4-BE49-F238E27FC236}">
                              <a16:creationId xmlns:a16="http://schemas.microsoft.com/office/drawing/2014/main" id="{6B2BCCF1-E116-1B2A-6C47-B323DC25566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965450" y="936625"/>
                          <a:ext cx="2736850" cy="1127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B79119B-06D9-9C43-3A9B-C34E9667EFE4}"/>
                </a:ext>
              </a:extLst>
            </p:cNvPr>
            <p:cNvSpPr txBox="1"/>
            <p:nvPr/>
          </p:nvSpPr>
          <p:spPr>
            <a:xfrm>
              <a:off x="732458" y="719231"/>
              <a:ext cx="8098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pCas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solidFill>
                    <a:srgbClr val="FA2AE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tCas</a:t>
              </a:r>
              <a:endParaRPr lang="en-US" sz="1000" dirty="0">
                <a:solidFill>
                  <a:srgbClr val="FA2AE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" name="Picture 4" descr="A picture containing purple, star, plant, close&#10;&#10;Description automatically generated">
              <a:extLst>
                <a:ext uri="{FF2B5EF4-FFF2-40B4-BE49-F238E27FC236}">
                  <a16:creationId xmlns:a16="http://schemas.microsoft.com/office/drawing/2014/main" id="{68F00181-C9D8-F5F2-F78B-DC9D0AFA8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369" y="929368"/>
              <a:ext cx="914400" cy="957202"/>
            </a:xfrm>
            <a:prstGeom prst="rect">
              <a:avLst/>
            </a:prstGeom>
          </p:spPr>
        </p:pic>
        <p:pic>
          <p:nvPicPr>
            <p:cNvPr id="7" name="Picture 6" descr="A picture containing flower, plant&#10;&#10;Description automatically generated">
              <a:extLst>
                <a:ext uri="{FF2B5EF4-FFF2-40B4-BE49-F238E27FC236}">
                  <a16:creationId xmlns:a16="http://schemas.microsoft.com/office/drawing/2014/main" id="{76082A65-40DB-2256-5411-C3401CC0D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552" y="1923135"/>
              <a:ext cx="914401" cy="736601"/>
            </a:xfrm>
            <a:prstGeom prst="rect">
              <a:avLst/>
            </a:prstGeom>
          </p:spPr>
        </p:pic>
        <p:pic>
          <p:nvPicPr>
            <p:cNvPr id="9" name="Picture 8" descr="A picture containing text, tree, dark, christmas&#10;&#10;Description automatically generated">
              <a:extLst>
                <a:ext uri="{FF2B5EF4-FFF2-40B4-BE49-F238E27FC236}">
                  <a16:creationId xmlns:a16="http://schemas.microsoft.com/office/drawing/2014/main" id="{9B5614D0-3652-386A-D5FB-DB42F2381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8612" y="929367"/>
              <a:ext cx="938735" cy="957202"/>
            </a:xfrm>
            <a:prstGeom prst="rect">
              <a:avLst/>
            </a:prstGeom>
          </p:spPr>
        </p:pic>
        <p:pic>
          <p:nvPicPr>
            <p:cNvPr id="10" name="Picture 9" descr="A picture containing plant, flower&#10;&#10;Description automatically generated">
              <a:extLst>
                <a:ext uri="{FF2B5EF4-FFF2-40B4-BE49-F238E27FC236}">
                  <a16:creationId xmlns:a16="http://schemas.microsoft.com/office/drawing/2014/main" id="{B651BCF2-7E9D-F6A3-003D-E62E09CCC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8612" y="1923135"/>
              <a:ext cx="776962" cy="7366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3C2B2B-6C68-B9A9-94BE-ADC50A8154BB}"/>
                </a:ext>
              </a:extLst>
            </p:cNvPr>
            <p:cNvSpPr txBox="1"/>
            <p:nvPr/>
          </p:nvSpPr>
          <p:spPr>
            <a:xfrm>
              <a:off x="1715188" y="734803"/>
              <a:ext cx="9832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FA2AE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pCas</a:t>
              </a:r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VCL</a:t>
              </a:r>
              <a:endParaRPr lang="en-US" sz="1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959FDCF-F566-49C4-8A68-46B9E7BDF604}"/>
                </a:ext>
              </a:extLst>
            </p:cNvPr>
            <p:cNvSpPr txBox="1"/>
            <p:nvPr/>
          </p:nvSpPr>
          <p:spPr>
            <a:xfrm>
              <a:off x="1077612" y="477090"/>
              <a:ext cx="11993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Parental MCF10A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97589F9-B078-970E-B322-C49FC8BF5B82}"/>
                </a:ext>
              </a:extLst>
            </p:cNvPr>
            <p:cNvCxnSpPr>
              <a:cxnSpLocks/>
            </p:cNvCxnSpPr>
            <p:nvPr/>
          </p:nvCxnSpPr>
          <p:spPr>
            <a:xfrm>
              <a:off x="689137" y="735503"/>
              <a:ext cx="185899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AAFD58-7FB2-FC7F-E45B-DB783613E1A6}"/>
                </a:ext>
              </a:extLst>
            </p:cNvPr>
            <p:cNvSpPr txBox="1"/>
            <p:nvPr/>
          </p:nvSpPr>
          <p:spPr>
            <a:xfrm>
              <a:off x="3222493" y="1831307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4D5766D-EDC9-0C5D-4B11-0833FF5B2550}"/>
                </a:ext>
              </a:extLst>
            </p:cNvPr>
            <p:cNvSpPr txBox="1"/>
            <p:nvPr/>
          </p:nvSpPr>
          <p:spPr>
            <a:xfrm>
              <a:off x="4934663" y="1836034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1566BBE-BB93-22A6-7A37-77317B810EE3}"/>
                </a:ext>
              </a:extLst>
            </p:cNvPr>
            <p:cNvSpPr txBox="1"/>
            <p:nvPr/>
          </p:nvSpPr>
          <p:spPr>
            <a:xfrm>
              <a:off x="3761589" y="1949256"/>
              <a:ext cx="9661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distance (</a:t>
              </a:r>
              <a:r>
                <a:rPr lang="en-US" sz="100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m)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8606EA7-2559-957B-5A0C-EE8A2EF46BA7}"/>
                </a:ext>
              </a:extLst>
            </p:cNvPr>
            <p:cNvSpPr txBox="1"/>
            <p:nvPr/>
          </p:nvSpPr>
          <p:spPr>
            <a:xfrm>
              <a:off x="3158183" y="1974213"/>
              <a:ext cx="4676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edge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FB82CEC-B6A3-D0A9-944A-5530664ACFFC}"/>
                </a:ext>
              </a:extLst>
            </p:cNvPr>
            <p:cNvSpPr txBox="1"/>
            <p:nvPr/>
          </p:nvSpPr>
          <p:spPr>
            <a:xfrm>
              <a:off x="4968367" y="1975036"/>
              <a:ext cx="56066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center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B16EBEA-49ED-EC1B-6FF4-E846ADA3D2E2}"/>
                </a:ext>
              </a:extLst>
            </p:cNvPr>
            <p:cNvSpPr txBox="1"/>
            <p:nvPr/>
          </p:nvSpPr>
          <p:spPr>
            <a:xfrm>
              <a:off x="374627" y="330926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F31ED54-7E37-D5E9-A58F-5A8533CE8699}"/>
                </a:ext>
              </a:extLst>
            </p:cNvPr>
            <p:cNvSpPr txBox="1"/>
            <p:nvPr/>
          </p:nvSpPr>
          <p:spPr>
            <a:xfrm>
              <a:off x="3082209" y="366897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3079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22</Words>
  <Application>Microsoft Office PowerPoint</Application>
  <PresentationFormat>A4 Paper (210x297 mm)</PresentationFormat>
  <Paragraphs>11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6</cp:revision>
  <dcterms:created xsi:type="dcterms:W3CDTF">2023-07-22T01:25:04Z</dcterms:created>
  <dcterms:modified xsi:type="dcterms:W3CDTF">2023-07-22T01:32:11Z</dcterms:modified>
</cp:coreProperties>
</file>