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89D95AB-8AA5-D0DC-ADBF-77775429A0AF}"/>
              </a:ext>
            </a:extLst>
          </p:cNvPr>
          <p:cNvGrpSpPr/>
          <p:nvPr/>
        </p:nvGrpSpPr>
        <p:grpSpPr>
          <a:xfrm>
            <a:off x="1" y="381000"/>
            <a:ext cx="6282549" cy="7740302"/>
            <a:chOff x="0" y="0"/>
            <a:chExt cx="6282549" cy="774030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FDB742-42E9-4188-846C-3F59DA28EE93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4 – figure supplement 2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3F0ECCA-64EB-4CFD-801E-C56814C4832B}"/>
                </a:ext>
              </a:extLst>
            </p:cNvPr>
            <p:cNvGrpSpPr/>
            <p:nvPr/>
          </p:nvGrpSpPr>
          <p:grpSpPr>
            <a:xfrm>
              <a:off x="436617" y="2767955"/>
              <a:ext cx="5845932" cy="2538694"/>
              <a:chOff x="588322" y="2847345"/>
              <a:chExt cx="5556003" cy="2321956"/>
            </a:xfrm>
          </p:grpSpPr>
          <p:pic>
            <p:nvPicPr>
              <p:cNvPr id="15" name="Picture 14" descr="A picture containing text, tree, sign, green&#10;&#10;Description automatically generated">
                <a:extLst>
                  <a:ext uri="{FF2B5EF4-FFF2-40B4-BE49-F238E27FC236}">
                    <a16:creationId xmlns:a16="http://schemas.microsoft.com/office/drawing/2014/main" id="{ABC59789-B62C-4CDC-B756-61CBB1EA4D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99703" y="2904881"/>
                <a:ext cx="1036262" cy="1017045"/>
              </a:xfrm>
              <a:prstGeom prst="rect">
                <a:avLst/>
              </a:prstGeom>
            </p:spPr>
          </p:pic>
          <p:pic>
            <p:nvPicPr>
              <p:cNvPr id="16" name="Picture 15" descr="A picture containing text, plant, tree, night sky&#10;&#10;Description automatically generated">
                <a:extLst>
                  <a:ext uri="{FF2B5EF4-FFF2-40B4-BE49-F238E27FC236}">
                    <a16:creationId xmlns:a16="http://schemas.microsoft.com/office/drawing/2014/main" id="{15C5C1FC-6358-49CB-88AA-D79155D10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1907" y="2904881"/>
                <a:ext cx="1036262" cy="101704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2B70653-D452-4386-B0DD-C766B146E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1907" y="3944221"/>
                <a:ext cx="1036719" cy="122507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71C9809-32C1-4D5D-82DA-AD914D71D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99703" y="3944221"/>
                <a:ext cx="1036719" cy="1225079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ree, sign, star, plant&#10;&#10;Description automatically generated">
                <a:extLst>
                  <a:ext uri="{FF2B5EF4-FFF2-40B4-BE49-F238E27FC236}">
                    <a16:creationId xmlns:a16="http://schemas.microsoft.com/office/drawing/2014/main" id="{E930CCE9-CDC1-49DA-AB8C-674D9A71D9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30419" y="2904881"/>
                <a:ext cx="1036262" cy="1017045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39D9242A-D107-4737-A060-B03C6F412A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30419" y="3944221"/>
                <a:ext cx="1036719" cy="1225079"/>
              </a:xfrm>
              <a:prstGeom prst="rect">
                <a:avLst/>
              </a:prstGeom>
            </p:spPr>
          </p:pic>
          <p:pic>
            <p:nvPicPr>
              <p:cNvPr id="21" name="Picture 20" descr="A picture containing text, tree, sign, plant&#10;&#10;Description automatically generated">
                <a:extLst>
                  <a:ext uri="{FF2B5EF4-FFF2-40B4-BE49-F238E27FC236}">
                    <a16:creationId xmlns:a16="http://schemas.microsoft.com/office/drawing/2014/main" id="{ADE5476A-2CF6-491D-85B7-0E93CB5A58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0165" y="2904881"/>
                <a:ext cx="1036262" cy="10170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2AE338D-E4DA-4F30-95B8-0C078AEC1C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0165" y="3944221"/>
                <a:ext cx="1036719" cy="1225080"/>
              </a:xfrm>
              <a:prstGeom prst="rect">
                <a:avLst/>
              </a:prstGeom>
            </p:spPr>
          </p:pic>
          <p:pic>
            <p:nvPicPr>
              <p:cNvPr id="23" name="Picture 22" descr="A picture containing text, tree, outdoor, sign&#10;&#10;Description automatically generated">
                <a:extLst>
                  <a:ext uri="{FF2B5EF4-FFF2-40B4-BE49-F238E27FC236}">
                    <a16:creationId xmlns:a16="http://schemas.microsoft.com/office/drawing/2014/main" id="{3F90677B-E009-4E8E-8FAD-A93FB63727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3624" y="2904881"/>
                <a:ext cx="1036262" cy="1017045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602A1A0-FE5F-49E0-A299-D463F7B6B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3624" y="3944221"/>
                <a:ext cx="1036719" cy="1225080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524159-24C4-4B72-AB44-7CB0DE66E51E}"/>
                  </a:ext>
                </a:extLst>
              </p:cNvPr>
              <p:cNvSpPr/>
              <p:nvPr/>
            </p:nvSpPr>
            <p:spPr>
              <a:xfrm>
                <a:off x="1473025" y="3320279"/>
                <a:ext cx="223404" cy="27857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302756-7B21-4531-AD54-0C48D2226AAB}"/>
                  </a:ext>
                </a:extLst>
              </p:cNvPr>
              <p:cNvSpPr txBox="1"/>
              <p:nvPr/>
            </p:nvSpPr>
            <p:spPr>
              <a:xfrm>
                <a:off x="588322" y="2864866"/>
                <a:ext cx="1091132" cy="3659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ITGB1</a:t>
                </a:r>
                <a:r>
                  <a:rPr lang="en-US" sz="1000" baseline="30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EC+EO (9EG7)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F3B09A4-0AFE-42E0-935C-DCF0676B734A}"/>
                  </a:ext>
                </a:extLst>
              </p:cNvPr>
              <p:cNvSpPr txBox="1"/>
              <p:nvPr/>
            </p:nvSpPr>
            <p:spPr>
              <a:xfrm>
                <a:off x="1662975" y="2862285"/>
                <a:ext cx="554860" cy="3659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pCas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 err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B851103-05E6-421D-A285-11452AA470D0}"/>
                  </a:ext>
                </a:extLst>
              </p:cNvPr>
              <p:cNvSpPr txBox="1"/>
              <p:nvPr/>
            </p:nvSpPr>
            <p:spPr>
              <a:xfrm>
                <a:off x="2745779" y="2847345"/>
                <a:ext cx="688928" cy="3659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pCas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419A11-7A11-40B3-8807-54FA7715D5B5}"/>
                  </a:ext>
                </a:extLst>
              </p:cNvPr>
              <p:cNvSpPr txBox="1"/>
              <p:nvPr/>
            </p:nvSpPr>
            <p:spPr>
              <a:xfrm>
                <a:off x="3826732" y="2862284"/>
                <a:ext cx="1091132" cy="3659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ITGB1</a:t>
                </a:r>
                <a:r>
                  <a:rPr lang="en-US" sz="1000" baseline="30000" dirty="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EC+EO (9EG7)</a:t>
                </a: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YFP-VCL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F3354EC-2B21-46D4-9DB3-CF4B708236E9}"/>
                  </a:ext>
                </a:extLst>
              </p:cNvPr>
              <p:cNvSpPr txBox="1"/>
              <p:nvPr/>
            </p:nvSpPr>
            <p:spPr>
              <a:xfrm>
                <a:off x="4900760" y="2847345"/>
                <a:ext cx="1243565" cy="365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err="1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pCas</a:t>
                </a:r>
                <a:endParaRPr lang="en-US" sz="10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ITGB1</a:t>
                </a:r>
                <a:r>
                  <a:rPr lang="en-US" sz="1000" baseline="30000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EC+EO (9EG7)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1BF0D22-E847-4E5F-AD49-F2221571F9A3}"/>
                </a:ext>
              </a:extLst>
            </p:cNvPr>
            <p:cNvGrpSpPr/>
            <p:nvPr/>
          </p:nvGrpSpPr>
          <p:grpSpPr>
            <a:xfrm>
              <a:off x="491490" y="572744"/>
              <a:ext cx="3319329" cy="2069914"/>
              <a:chOff x="519743" y="572744"/>
              <a:chExt cx="3319329" cy="2069914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963A8B65-A7FA-4E79-87AB-ABD5DB0FEB14}"/>
                  </a:ext>
                </a:extLst>
              </p:cNvPr>
              <p:cNvGrpSpPr/>
              <p:nvPr/>
            </p:nvGrpSpPr>
            <p:grpSpPr>
              <a:xfrm>
                <a:off x="519743" y="572744"/>
                <a:ext cx="3319329" cy="2069914"/>
                <a:chOff x="836380" y="1233038"/>
                <a:chExt cx="3319329" cy="2069914"/>
              </a:xfrm>
            </p:grpSpPr>
            <p:pic>
              <p:nvPicPr>
                <p:cNvPr id="5" name="Picture 4" descr="A picture containing tree, vegetable&#10;&#10;Description automatically generated">
                  <a:extLst>
                    <a:ext uri="{FF2B5EF4-FFF2-40B4-BE49-F238E27FC236}">
                      <a16:creationId xmlns:a16="http://schemas.microsoft.com/office/drawing/2014/main" id="{D2DB0ADB-C780-4C03-AE17-0CFBEA3D3A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8774" y="1286556"/>
                  <a:ext cx="1050722" cy="1042416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53EC07A-DFF8-4051-B6C2-D283E427A600}"/>
                    </a:ext>
                  </a:extLst>
                </p:cNvPr>
                <p:cNvSpPr txBox="1"/>
                <p:nvPr/>
              </p:nvSpPr>
              <p:spPr>
                <a:xfrm>
                  <a:off x="836380" y="1233038"/>
                  <a:ext cx="10390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rgbClr val="FF00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pCas</a:t>
                  </a:r>
                  <a:endParaRPr lang="en-US" sz="1000" dirty="0">
                    <a:solidFill>
                      <a:srgbClr val="FF00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ITGB1</a:t>
                  </a:r>
                  <a:r>
                    <a:rPr lang="en-US" sz="1000" baseline="30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Total (AIIB2)</a:t>
                  </a:r>
                </a:p>
              </p:txBody>
            </p:sp>
            <p:pic>
              <p:nvPicPr>
                <p:cNvPr id="7" name="Picture 6" descr="A picture containing text, plant&#10;&#10;Description automatically generated">
                  <a:extLst>
                    <a:ext uri="{FF2B5EF4-FFF2-40B4-BE49-F238E27FC236}">
                      <a16:creationId xmlns:a16="http://schemas.microsoft.com/office/drawing/2014/main" id="{CC6B1452-374B-4F36-808B-B6A4457ED9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6968" y="2348022"/>
                  <a:ext cx="1062528" cy="954930"/>
                </a:xfrm>
                <a:prstGeom prst="rect">
                  <a:avLst/>
                </a:prstGeom>
              </p:spPr>
            </p:pic>
            <p:pic>
              <p:nvPicPr>
                <p:cNvPr id="8" name="Picture 7" descr="A close-up of a plant&#10;&#10;Description automatically generated with low confidence">
                  <a:extLst>
                    <a:ext uri="{FF2B5EF4-FFF2-40B4-BE49-F238E27FC236}">
                      <a16:creationId xmlns:a16="http://schemas.microsoft.com/office/drawing/2014/main" id="{C6F7CA11-8FA5-471B-816B-A749C01A94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1890" y="1286556"/>
                  <a:ext cx="1050722" cy="1042416"/>
                </a:xfrm>
                <a:prstGeom prst="rect">
                  <a:avLst/>
                </a:prstGeom>
              </p:spPr>
            </p:pic>
            <p:pic>
              <p:nvPicPr>
                <p:cNvPr id="9" name="Picture 8" descr="A picture containing outdoor object, star, laser&#10;&#10;Description automatically generated">
                  <a:extLst>
                    <a:ext uri="{FF2B5EF4-FFF2-40B4-BE49-F238E27FC236}">
                      <a16:creationId xmlns:a16="http://schemas.microsoft.com/office/drawing/2014/main" id="{117A7577-C34B-41B0-B834-A00670067E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1889" y="2348022"/>
                  <a:ext cx="1060704" cy="953291"/>
                </a:xfrm>
                <a:prstGeom prst="rect">
                  <a:avLst/>
                </a:prstGeom>
              </p:spPr>
            </p:pic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2D99FCD-11C4-4AED-BC96-D9E0C0736240}"/>
                    </a:ext>
                  </a:extLst>
                </p:cNvPr>
                <p:cNvSpPr txBox="1"/>
                <p:nvPr/>
              </p:nvSpPr>
              <p:spPr>
                <a:xfrm>
                  <a:off x="1939496" y="1233038"/>
                  <a:ext cx="48282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>
                      <a:solidFill>
                        <a:srgbClr val="FF00E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pCas</a:t>
                  </a:r>
                  <a:endParaRPr lang="en-US" sz="1000" dirty="0">
                    <a:solidFill>
                      <a:srgbClr val="FF00E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Actin</a:t>
                  </a:r>
                </a:p>
              </p:txBody>
            </p:sp>
            <p:pic>
              <p:nvPicPr>
                <p:cNvPr id="11" name="Picture 10" descr="A picture containing vegetable&#10;&#10;Description automatically generated">
                  <a:extLst>
                    <a:ext uri="{FF2B5EF4-FFF2-40B4-BE49-F238E27FC236}">
                      <a16:creationId xmlns:a16="http://schemas.microsoft.com/office/drawing/2014/main" id="{D5D21F89-F6CA-472E-98D3-39F29E2D0D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95006" y="1286556"/>
                  <a:ext cx="1050722" cy="1042416"/>
                </a:xfrm>
                <a:prstGeom prst="rect">
                  <a:avLst/>
                </a:prstGeom>
              </p:spPr>
            </p:pic>
            <p:pic>
              <p:nvPicPr>
                <p:cNvPr id="12" name="Picture 11" descr="A close up of a purple flower&#10;&#10;Description automatically generated with low confidence">
                  <a:extLst>
                    <a:ext uri="{FF2B5EF4-FFF2-40B4-BE49-F238E27FC236}">
                      <a16:creationId xmlns:a16="http://schemas.microsoft.com/office/drawing/2014/main" id="{82F205B9-2CB2-4E0D-A6B0-2CEE5E3041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95005" y="2348022"/>
                  <a:ext cx="1060704" cy="953291"/>
                </a:xfrm>
                <a:prstGeom prst="rect">
                  <a:avLst/>
                </a:prstGeom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FBF9006-4A39-4F77-810B-1ECE99F9F6B6}"/>
                    </a:ext>
                  </a:extLst>
                </p:cNvPr>
                <p:cNvSpPr txBox="1"/>
                <p:nvPr/>
              </p:nvSpPr>
              <p:spPr>
                <a:xfrm>
                  <a:off x="3058873" y="1233038"/>
                  <a:ext cx="10390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ITGB1</a:t>
                  </a:r>
                  <a:r>
                    <a:rPr lang="en-US" sz="1000" baseline="30000" dirty="0">
                      <a:solidFill>
                        <a:srgbClr val="FF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Total (AIIB2)</a:t>
                  </a:r>
                </a:p>
                <a:p>
                  <a:r>
                    <a:rPr lang="en-US" sz="1000" dirty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Actin</a:t>
                  </a:r>
                </a:p>
              </p:txBody>
            </p:sp>
          </p:grp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EEF659A-BEA4-45D3-B70A-EC3DE583404D}"/>
                  </a:ext>
                </a:extLst>
              </p:cNvPr>
              <p:cNvSpPr/>
              <p:nvPr/>
            </p:nvSpPr>
            <p:spPr>
              <a:xfrm rot="5400000">
                <a:off x="743762" y="1291811"/>
                <a:ext cx="321651" cy="36635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EA78784-1303-41BC-B412-0AEEDEB14C48}"/>
                </a:ext>
              </a:extLst>
            </p:cNvPr>
            <p:cNvSpPr txBox="1"/>
            <p:nvPr/>
          </p:nvSpPr>
          <p:spPr>
            <a:xfrm>
              <a:off x="248895" y="55216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FA37602-D9F5-40B5-9153-C124C33EF608}"/>
                </a:ext>
              </a:extLst>
            </p:cNvPr>
            <p:cNvSpPr txBox="1"/>
            <p:nvPr/>
          </p:nvSpPr>
          <p:spPr>
            <a:xfrm>
              <a:off x="212902" y="2763112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Picture 31" descr="A picture containing text, flower, purple, star&#10;&#10;Description automatically generated">
              <a:extLst>
                <a:ext uri="{FF2B5EF4-FFF2-40B4-BE49-F238E27FC236}">
                  <a16:creationId xmlns:a16="http://schemas.microsoft.com/office/drawing/2014/main" id="{4DA54A9B-6284-03D9-2D3D-240686471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72" y="5495705"/>
              <a:ext cx="1158474" cy="1115568"/>
            </a:xfrm>
            <a:prstGeom prst="rect">
              <a:avLst/>
            </a:prstGeom>
          </p:spPr>
        </p:pic>
        <p:pic>
          <p:nvPicPr>
            <p:cNvPr id="35" name="Picture 34" descr="A picture containing flower, plant, purple&#10;&#10;Description automatically generated">
              <a:extLst>
                <a:ext uri="{FF2B5EF4-FFF2-40B4-BE49-F238E27FC236}">
                  <a16:creationId xmlns:a16="http://schemas.microsoft.com/office/drawing/2014/main" id="{DA4DC588-4288-26B7-763B-EBBC6144F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72" y="6624734"/>
              <a:ext cx="1424496" cy="1115568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CE7E7F-C6A3-603D-A6FB-9D53E81E4A71}"/>
                </a:ext>
              </a:extLst>
            </p:cNvPr>
            <p:cNvSpPr txBox="1"/>
            <p:nvPr/>
          </p:nvSpPr>
          <p:spPr>
            <a:xfrm>
              <a:off x="481827" y="5442803"/>
              <a:ext cx="9925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baseline="300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ITGB1</a:t>
              </a:r>
              <a:r>
                <a:rPr lang="en-US" sz="1000" baseline="30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EO(12G10)</a:t>
              </a:r>
              <a:endParaRPr lang="en-US" sz="1000" baseline="30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Picture 40" descr="A bush with purple flowers&#10;&#10;Description automatically generated with medium confidence">
              <a:extLst>
                <a:ext uri="{FF2B5EF4-FFF2-40B4-BE49-F238E27FC236}">
                  <a16:creationId xmlns:a16="http://schemas.microsoft.com/office/drawing/2014/main" id="{6EADC0FC-6119-108F-922A-EAC18E5E1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408781" y="5482243"/>
              <a:ext cx="1158475" cy="1115568"/>
            </a:xfrm>
            <a:prstGeom prst="rect">
              <a:avLst/>
            </a:prstGeom>
          </p:spPr>
        </p:pic>
        <p:pic>
          <p:nvPicPr>
            <p:cNvPr id="42" name="Picture 41" descr="A close up of some flowers&#10;&#10;Description automatically generated with low confidence">
              <a:extLst>
                <a:ext uri="{FF2B5EF4-FFF2-40B4-BE49-F238E27FC236}">
                  <a16:creationId xmlns:a16="http://schemas.microsoft.com/office/drawing/2014/main" id="{92279250-204B-7168-8599-766A02896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8780" y="6611273"/>
              <a:ext cx="1020220" cy="1115568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56B81E3-9F8B-0805-EEE4-2FDA6FC68C6D}"/>
                </a:ext>
              </a:extLst>
            </p:cNvPr>
            <p:cNvSpPr txBox="1"/>
            <p:nvPr/>
          </p:nvSpPr>
          <p:spPr>
            <a:xfrm>
              <a:off x="2357082" y="5429341"/>
              <a:ext cx="11737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1000" baseline="30000" dirty="0" err="1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  <a:endParaRPr lang="en-US" sz="1000" baseline="300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ITGB1</a:t>
              </a:r>
              <a:r>
                <a:rPr lang="en-US" sz="1000" baseline="30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BC+EC(mAb13)</a:t>
              </a:r>
              <a:endParaRPr lang="en-US" sz="1000" baseline="30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D117DB6-F456-3427-74DE-BB47259FD63F}"/>
                </a:ext>
              </a:extLst>
            </p:cNvPr>
            <p:cNvSpPr txBox="1"/>
            <p:nvPr/>
          </p:nvSpPr>
          <p:spPr>
            <a:xfrm>
              <a:off x="248895" y="541100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7316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58</Words>
  <Application>Microsoft Office PowerPoint</Application>
  <PresentationFormat>A4 Paper (210x297 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7</cp:revision>
  <dcterms:created xsi:type="dcterms:W3CDTF">2023-07-22T01:25:04Z</dcterms:created>
  <dcterms:modified xsi:type="dcterms:W3CDTF">2023-07-22T01:32:41Z</dcterms:modified>
</cp:coreProperties>
</file>