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1319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506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68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38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7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01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9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3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3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09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5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8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17" Type="http://schemas.openxmlformats.org/officeDocument/2006/relationships/image" Target="../media/image16.jpg"/><Relationship Id="rId2" Type="http://schemas.openxmlformats.org/officeDocument/2006/relationships/image" Target="../media/image1.jpg"/><Relationship Id="rId16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5" Type="http://schemas.openxmlformats.org/officeDocument/2006/relationships/image" Target="../media/image1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B947B9A3-69F8-C50E-A39E-EE932D668E6E}"/>
              </a:ext>
            </a:extLst>
          </p:cNvPr>
          <p:cNvGrpSpPr/>
          <p:nvPr/>
        </p:nvGrpSpPr>
        <p:grpSpPr>
          <a:xfrm>
            <a:off x="0" y="381000"/>
            <a:ext cx="6015682" cy="6324786"/>
            <a:chOff x="0" y="0"/>
            <a:chExt cx="6015682" cy="632478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BCAA9033-3BD8-EE75-F4BA-C73BEA2CEED5}"/>
                </a:ext>
              </a:extLst>
            </p:cNvPr>
            <p:cNvGrpSpPr/>
            <p:nvPr/>
          </p:nvGrpSpPr>
          <p:grpSpPr>
            <a:xfrm>
              <a:off x="533400" y="580189"/>
              <a:ext cx="2375420" cy="1234477"/>
              <a:chOff x="618244" y="580189"/>
              <a:chExt cx="2375420" cy="1234477"/>
            </a:xfrm>
          </p:grpSpPr>
          <p:pic>
            <p:nvPicPr>
              <p:cNvPr id="2" name="Picture 1" descr="A picture containing tree, outdoor, plant, night sky&#10;&#10;Description automatically generated">
                <a:extLst>
                  <a:ext uri="{FF2B5EF4-FFF2-40B4-BE49-F238E27FC236}">
                    <a16:creationId xmlns:a16="http://schemas.microsoft.com/office/drawing/2014/main" id="{E0421570-30DF-C9FA-B95A-2CEFAB151C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2702" y="644234"/>
                <a:ext cx="1170432" cy="1170432"/>
              </a:xfrm>
              <a:prstGeom prst="rect">
                <a:avLst/>
              </a:prstGeom>
            </p:spPr>
          </p:pic>
          <p:pic>
            <p:nvPicPr>
              <p:cNvPr id="3" name="Picture 2" descr="A picture containing tree, plant, flower, night sky&#10;&#10;Description automatically generated">
                <a:extLst>
                  <a:ext uri="{FF2B5EF4-FFF2-40B4-BE49-F238E27FC236}">
                    <a16:creationId xmlns:a16="http://schemas.microsoft.com/office/drawing/2014/main" id="{BEAA0D60-FB9F-556C-5725-798EBB8B35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11234" y="644234"/>
                <a:ext cx="1082430" cy="1170432"/>
              </a:xfrm>
              <a:prstGeom prst="rect">
                <a:avLst/>
              </a:prstGeom>
            </p:spPr>
          </p:pic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50DA241-8701-5CA8-F7FC-4127B573E871}"/>
                  </a:ext>
                </a:extLst>
              </p:cNvPr>
              <p:cNvSpPr/>
              <p:nvPr/>
            </p:nvSpPr>
            <p:spPr>
              <a:xfrm>
                <a:off x="702702" y="812800"/>
                <a:ext cx="459348" cy="495299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5DAD4B9-5ADA-8A98-D3CB-0F0C1145A7DB}"/>
                  </a:ext>
                </a:extLst>
              </p:cNvPr>
              <p:cNvSpPr txBox="1"/>
              <p:nvPr/>
            </p:nvSpPr>
            <p:spPr>
              <a:xfrm>
                <a:off x="618244" y="580189"/>
                <a:ext cx="5838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Cas</a:t>
                </a:r>
                <a:r>
                  <a:rPr lang="en-US" sz="1000" baseline="30000" dirty="0" err="1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mSc</a:t>
                </a:r>
                <a:endParaRPr lang="en-US" sz="1000" baseline="30000" dirty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000" dirty="0" err="1">
                    <a:solidFill>
                      <a:srgbClr val="00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CrkL</a:t>
                </a:r>
                <a:endParaRPr lang="en-US" sz="1000" dirty="0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7" name="Picture 6" descr="A bush with purple flowers&#10;&#10;Description automatically generated with low confidence">
              <a:extLst>
                <a:ext uri="{FF2B5EF4-FFF2-40B4-BE49-F238E27FC236}">
                  <a16:creationId xmlns:a16="http://schemas.microsoft.com/office/drawing/2014/main" id="{18634330-6581-2698-EC03-B4CF9E444D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3544" y="643333"/>
              <a:ext cx="1132676" cy="1170432"/>
            </a:xfrm>
            <a:prstGeom prst="rect">
              <a:avLst/>
            </a:prstGeom>
          </p:spPr>
        </p:pic>
        <p:pic>
          <p:nvPicPr>
            <p:cNvPr id="8" name="Picture 7" descr="A picture containing plant, flower&#10;&#10;Description automatically generated">
              <a:extLst>
                <a:ext uri="{FF2B5EF4-FFF2-40B4-BE49-F238E27FC236}">
                  <a16:creationId xmlns:a16="http://schemas.microsoft.com/office/drawing/2014/main" id="{BD559738-F880-D28B-39C4-4BF49598D7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4320" y="643333"/>
              <a:ext cx="905134" cy="1170432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DABF11-2EFF-CDA3-F148-D163101BB446}"/>
                </a:ext>
              </a:extLst>
            </p:cNvPr>
            <p:cNvSpPr txBox="1"/>
            <p:nvPr/>
          </p:nvSpPr>
          <p:spPr>
            <a:xfrm>
              <a:off x="3601311" y="605233"/>
              <a:ext cx="5838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Cas</a:t>
              </a:r>
              <a:r>
                <a:rPr lang="en-US" sz="1000" baseline="30000" dirty="0" err="1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mSc</a:t>
              </a:r>
              <a:endParaRPr lang="en-US" sz="1000" baseline="30000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000" dirty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Yes1</a:t>
              </a:r>
              <a:endParaRPr lang="en-US" sz="1000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CEC6F2FC-DC9E-BD20-DDA9-C866D19D70B2}"/>
                </a:ext>
              </a:extLst>
            </p:cNvPr>
            <p:cNvGrpSpPr/>
            <p:nvPr/>
          </p:nvGrpSpPr>
          <p:grpSpPr>
            <a:xfrm>
              <a:off x="546723" y="1939290"/>
              <a:ext cx="2429382" cy="1202373"/>
              <a:chOff x="546723" y="2171895"/>
              <a:chExt cx="2429382" cy="1202373"/>
            </a:xfrm>
          </p:grpSpPr>
          <p:pic>
            <p:nvPicPr>
              <p:cNvPr id="12" name="Picture 11" descr="A picture containing tree, outdoor object, star, night sky&#10;&#10;Description automatically generated">
                <a:extLst>
                  <a:ext uri="{FF2B5EF4-FFF2-40B4-BE49-F238E27FC236}">
                    <a16:creationId xmlns:a16="http://schemas.microsoft.com/office/drawing/2014/main" id="{29FB2A9D-F592-DFE2-CEC7-A9D3F4A894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2775" y="2203835"/>
                <a:ext cx="1199815" cy="1170432"/>
              </a:xfrm>
              <a:prstGeom prst="rect">
                <a:avLst/>
              </a:prstGeom>
            </p:spPr>
          </p:pic>
          <p:pic>
            <p:nvPicPr>
              <p:cNvPr id="13" name="Picture 12" descr="A picture containing outdoor object, star, night sky&#10;&#10;Description automatically generated">
                <a:extLst>
                  <a:ext uri="{FF2B5EF4-FFF2-40B4-BE49-F238E27FC236}">
                    <a16:creationId xmlns:a16="http://schemas.microsoft.com/office/drawing/2014/main" id="{506D89F1-8420-42FE-3DDF-D987A1A576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38643" y="2203836"/>
                <a:ext cx="1137462" cy="1170432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34ABC35-CAC2-CF97-A26B-28ADF48A4F6C}"/>
                  </a:ext>
                </a:extLst>
              </p:cNvPr>
              <p:cNvSpPr txBox="1"/>
              <p:nvPr/>
            </p:nvSpPr>
            <p:spPr>
              <a:xfrm>
                <a:off x="546723" y="2171895"/>
                <a:ext cx="5902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Cas</a:t>
                </a:r>
                <a:r>
                  <a:rPr lang="en-US" sz="1000" baseline="30000" dirty="0" err="1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mSc</a:t>
                </a:r>
                <a:endParaRPr lang="en-US" sz="1000" baseline="30000" dirty="0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000" dirty="0">
                    <a:solidFill>
                      <a:srgbClr val="00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Paxillin</a:t>
                </a:r>
                <a:endParaRPr lang="en-US" sz="1000" dirty="0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2659488-240A-8441-0053-B70D1D5C2E4E}"/>
                </a:ext>
              </a:extLst>
            </p:cNvPr>
            <p:cNvGrpSpPr/>
            <p:nvPr/>
          </p:nvGrpSpPr>
          <p:grpSpPr>
            <a:xfrm>
              <a:off x="530420" y="3290586"/>
              <a:ext cx="2386498" cy="1187894"/>
              <a:chOff x="530521" y="3639085"/>
              <a:chExt cx="2386498" cy="1187894"/>
            </a:xfrm>
          </p:grpSpPr>
          <p:pic>
            <p:nvPicPr>
              <p:cNvPr id="17" name="Picture 16" descr="A picture containing plant, purple, flower, garden&#10;&#10;Description automatically generated">
                <a:extLst>
                  <a:ext uri="{FF2B5EF4-FFF2-40B4-BE49-F238E27FC236}">
                    <a16:creationId xmlns:a16="http://schemas.microsoft.com/office/drawing/2014/main" id="{CB402A52-E95B-8D69-8CC9-BC0697636D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838643" y="3656547"/>
                <a:ext cx="1078376" cy="1170432"/>
              </a:xfrm>
              <a:prstGeom prst="rect">
                <a:avLst/>
              </a:prstGeom>
            </p:spPr>
          </p:pic>
          <p:pic>
            <p:nvPicPr>
              <p:cNvPr id="19" name="Picture 18" descr="A picture containing text, tree, star, dark&#10;&#10;Description automatically generated">
                <a:extLst>
                  <a:ext uri="{FF2B5EF4-FFF2-40B4-BE49-F238E27FC236}">
                    <a16:creationId xmlns:a16="http://schemas.microsoft.com/office/drawing/2014/main" id="{07F5AC57-ACB8-E4DF-48F9-583EA3D912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90806" y="3656547"/>
                <a:ext cx="1218294" cy="1170432"/>
              </a:xfrm>
              <a:prstGeom prst="rect">
                <a:avLst/>
              </a:prstGeom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DDD0C34-60D4-7A6F-C8AE-CA68066F8099}"/>
                  </a:ext>
                </a:extLst>
              </p:cNvPr>
              <p:cNvSpPr txBox="1"/>
              <p:nvPr/>
            </p:nvSpPr>
            <p:spPr>
              <a:xfrm>
                <a:off x="530521" y="3639085"/>
                <a:ext cx="5902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Cas</a:t>
                </a:r>
                <a:r>
                  <a:rPr lang="en-US" sz="1000" baseline="30000" dirty="0" err="1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mSc</a:t>
                </a:r>
                <a:endParaRPr lang="en-US" sz="1000" baseline="30000" dirty="0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000" dirty="0">
                    <a:solidFill>
                      <a:srgbClr val="00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Talin1</a:t>
                </a:r>
                <a:endParaRPr lang="en-US" sz="1000" dirty="0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6FE125D0-CAB3-68FE-F151-8E659C69F73A}"/>
                </a:ext>
              </a:extLst>
            </p:cNvPr>
            <p:cNvGrpSpPr/>
            <p:nvPr/>
          </p:nvGrpSpPr>
          <p:grpSpPr>
            <a:xfrm>
              <a:off x="496130" y="4605785"/>
              <a:ext cx="2337432" cy="1719001"/>
              <a:chOff x="496130" y="4989398"/>
              <a:chExt cx="2337432" cy="1719001"/>
            </a:xfrm>
          </p:grpSpPr>
          <p:pic>
            <p:nvPicPr>
              <p:cNvPr id="21" name="Picture 20" descr="A picture containing text, tree, night sky&#10;&#10;Description automatically generated">
                <a:extLst>
                  <a:ext uri="{FF2B5EF4-FFF2-40B4-BE49-F238E27FC236}">
                    <a16:creationId xmlns:a16="http://schemas.microsoft.com/office/drawing/2014/main" id="{81D8B8FB-809B-2C60-3856-061F661CDB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2853" y="5050185"/>
                <a:ext cx="1170432" cy="1170432"/>
              </a:xfrm>
              <a:prstGeom prst="rect">
                <a:avLst/>
              </a:prstGeom>
            </p:spPr>
          </p:pic>
          <p:pic>
            <p:nvPicPr>
              <p:cNvPr id="22" name="Picture 21" descr="A picture containing tree, flower, plant&#10;&#10;Description automatically generated">
                <a:extLst>
                  <a:ext uri="{FF2B5EF4-FFF2-40B4-BE49-F238E27FC236}">
                    <a16:creationId xmlns:a16="http://schemas.microsoft.com/office/drawing/2014/main" id="{65141B13-5B17-DAB1-39E7-DB5E0EFC01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8469" y="5050185"/>
                <a:ext cx="1045093" cy="1658214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33F10B6-1055-D07E-DFC0-E0A79520B537}"/>
                  </a:ext>
                </a:extLst>
              </p:cNvPr>
              <p:cNvSpPr txBox="1"/>
              <p:nvPr/>
            </p:nvSpPr>
            <p:spPr>
              <a:xfrm>
                <a:off x="496130" y="4989398"/>
                <a:ext cx="6383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Cas</a:t>
                </a:r>
                <a:r>
                  <a:rPr lang="en-US" sz="1000" baseline="30000" dirty="0" err="1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mSc</a:t>
                </a:r>
                <a:endParaRPr lang="en-US" sz="1000" dirty="0">
                  <a:solidFill>
                    <a:srgbClr val="FA2AE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000" dirty="0">
                    <a:solidFill>
                      <a:srgbClr val="00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Kindlin2</a:t>
                </a: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BC109690-634D-60E3-FEC9-BA690D5103E0}"/>
                </a:ext>
              </a:extLst>
            </p:cNvPr>
            <p:cNvGrpSpPr/>
            <p:nvPr/>
          </p:nvGrpSpPr>
          <p:grpSpPr>
            <a:xfrm>
              <a:off x="3576758" y="1939290"/>
              <a:ext cx="2438924" cy="3672476"/>
              <a:chOff x="3576758" y="2106827"/>
              <a:chExt cx="2438924" cy="3672476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5A78B08E-E2AA-6895-FE27-8213194FA16D}"/>
                  </a:ext>
                </a:extLst>
              </p:cNvPr>
              <p:cNvGrpSpPr/>
              <p:nvPr/>
            </p:nvGrpSpPr>
            <p:grpSpPr>
              <a:xfrm>
                <a:off x="3576758" y="2106827"/>
                <a:ext cx="2438924" cy="2447263"/>
                <a:chOff x="997338" y="595145"/>
                <a:chExt cx="2438924" cy="2447263"/>
              </a:xfrm>
            </p:grpSpPr>
            <p:pic>
              <p:nvPicPr>
                <p:cNvPr id="25" name="Picture 24" descr="A picture containing tree, star, outdoor object, close&#10;&#10;Description automatically generated">
                  <a:extLst>
                    <a:ext uri="{FF2B5EF4-FFF2-40B4-BE49-F238E27FC236}">
                      <a16:creationId xmlns:a16="http://schemas.microsoft.com/office/drawing/2014/main" id="{3D5B08AB-AAC3-EC7A-056E-81BA67F857F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57298" y="655105"/>
                  <a:ext cx="1170432" cy="1170432"/>
                </a:xfrm>
                <a:prstGeom prst="rect">
                  <a:avLst/>
                </a:prstGeom>
              </p:spPr>
            </p:pic>
            <p:pic>
              <p:nvPicPr>
                <p:cNvPr id="26" name="Picture 25" descr="A picture containing plant, flower, purple, garden&#10;&#10;Description automatically generated">
                  <a:extLst>
                    <a:ext uri="{FF2B5EF4-FFF2-40B4-BE49-F238E27FC236}">
                      <a16:creationId xmlns:a16="http://schemas.microsoft.com/office/drawing/2014/main" id="{EE922EA3-DED9-40AF-4AEA-8206539E72A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65830" y="646763"/>
                  <a:ext cx="1170432" cy="931800"/>
                </a:xfrm>
                <a:prstGeom prst="rect">
                  <a:avLst/>
                </a:prstGeom>
              </p:spPr>
            </p:pic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94E988D9-5E8C-7438-4550-D01683E6F047}"/>
                    </a:ext>
                  </a:extLst>
                </p:cNvPr>
                <p:cNvSpPr txBox="1"/>
                <p:nvPr/>
              </p:nvSpPr>
              <p:spPr>
                <a:xfrm>
                  <a:off x="1020303" y="595145"/>
                  <a:ext cx="71526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>
                      <a:solidFill>
                        <a:srgbClr val="FA2AE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Cas</a:t>
                  </a:r>
                  <a:r>
                    <a:rPr lang="en-US" sz="1000" baseline="30000" dirty="0" err="1">
                      <a:solidFill>
                        <a:srgbClr val="FA2AE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mSc</a:t>
                  </a:r>
                  <a:endParaRPr lang="en-US" sz="1000" dirty="0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r>
                    <a:rPr lang="en-US" sz="1000" dirty="0">
                      <a:solidFill>
                        <a:srgbClr val="00FF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p397FAK</a:t>
                  </a:r>
                </a:p>
              </p:txBody>
            </p:sp>
            <p:pic>
              <p:nvPicPr>
                <p:cNvPr id="28" name="Picture 27" descr="A picture containing tree, outdoor, star, plant&#10;&#10;Description automatically generated">
                  <a:extLst>
                    <a:ext uri="{FF2B5EF4-FFF2-40B4-BE49-F238E27FC236}">
                      <a16:creationId xmlns:a16="http://schemas.microsoft.com/office/drawing/2014/main" id="{C7B4669B-24BE-C2A7-5177-DE5A9143695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57298" y="1871976"/>
                  <a:ext cx="1170432" cy="1170432"/>
                </a:xfrm>
                <a:prstGeom prst="rect">
                  <a:avLst/>
                </a:prstGeom>
              </p:spPr>
            </p:pic>
            <p:pic>
              <p:nvPicPr>
                <p:cNvPr id="29" name="Picture 28" descr="A picture containing plant, flower, tree, purple&#10;&#10;Description automatically generated">
                  <a:extLst>
                    <a:ext uri="{FF2B5EF4-FFF2-40B4-BE49-F238E27FC236}">
                      <a16:creationId xmlns:a16="http://schemas.microsoft.com/office/drawing/2014/main" id="{397CF2A5-C2F4-A0B4-33CB-89878D138F9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63589" y="1871976"/>
                  <a:ext cx="1170432" cy="931800"/>
                </a:xfrm>
                <a:prstGeom prst="rect">
                  <a:avLst/>
                </a:prstGeom>
              </p:spPr>
            </p:pic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FF737A44-0BDD-C761-9CCC-82C9864F7136}"/>
                    </a:ext>
                  </a:extLst>
                </p:cNvPr>
                <p:cNvSpPr txBox="1"/>
                <p:nvPr/>
              </p:nvSpPr>
              <p:spPr>
                <a:xfrm>
                  <a:off x="997338" y="1812016"/>
                  <a:ext cx="58381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>
                      <a:solidFill>
                        <a:srgbClr val="FA2AE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Cas</a:t>
                  </a:r>
                  <a:r>
                    <a:rPr lang="en-US" sz="1000" baseline="30000" dirty="0" err="1">
                      <a:solidFill>
                        <a:srgbClr val="FA2AE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mSc</a:t>
                  </a:r>
                  <a:endParaRPr lang="en-US" sz="1000" dirty="0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r>
                    <a:rPr lang="en-US" sz="1000" dirty="0">
                      <a:solidFill>
                        <a:srgbClr val="00FF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FAK</a:t>
                  </a:r>
                </a:p>
              </p:txBody>
            </p:sp>
          </p:grpSp>
          <p:pic>
            <p:nvPicPr>
              <p:cNvPr id="31" name="Picture 30" descr="A picture containing tree&#10;&#10;Description automatically generated">
                <a:extLst>
                  <a:ext uri="{FF2B5EF4-FFF2-40B4-BE49-F238E27FC236}">
                    <a16:creationId xmlns:a16="http://schemas.microsoft.com/office/drawing/2014/main" id="{5C91AF05-5A4C-7197-E0E8-ADC8E53564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50475" y="4608871"/>
                <a:ext cx="1170432" cy="1170432"/>
              </a:xfrm>
              <a:prstGeom prst="rect">
                <a:avLst/>
              </a:prstGeom>
            </p:spPr>
          </p:pic>
          <p:pic>
            <p:nvPicPr>
              <p:cNvPr id="32" name="Picture 31" descr="A picture containing purple, tree, plant, flower&#10;&#10;Description automatically generated">
                <a:extLst>
                  <a:ext uri="{FF2B5EF4-FFF2-40B4-BE49-F238E27FC236}">
                    <a16:creationId xmlns:a16="http://schemas.microsoft.com/office/drawing/2014/main" id="{97A5A617-FEDC-5351-A144-A60D51224D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65876" y="4608871"/>
                <a:ext cx="896967" cy="1170432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D804442-0C7C-A99A-7AAF-A574B16D8634}"/>
                  </a:ext>
                </a:extLst>
              </p:cNvPr>
              <p:cNvSpPr txBox="1"/>
              <p:nvPr/>
            </p:nvSpPr>
            <p:spPr>
              <a:xfrm>
                <a:off x="3599723" y="4553663"/>
                <a:ext cx="71526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Cas</a:t>
                </a:r>
                <a:r>
                  <a:rPr lang="en-US" sz="1000" baseline="30000" dirty="0" err="1">
                    <a:solidFill>
                      <a:srgbClr val="FA2A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mSc</a:t>
                </a:r>
                <a:endParaRPr lang="en-US" sz="1000" dirty="0">
                  <a:solidFill>
                    <a:srgbClr val="FA2AE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000" dirty="0">
                    <a:solidFill>
                      <a:srgbClr val="00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p861FAK</a:t>
                </a:r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099A007-C9B7-8459-FD28-A01E71371A69}"/>
                </a:ext>
              </a:extLst>
            </p:cNvPr>
            <p:cNvSpPr txBox="1"/>
            <p:nvPr/>
          </p:nvSpPr>
          <p:spPr>
            <a:xfrm>
              <a:off x="236468" y="533400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A56B0F5-EE13-8D57-F5C1-BE6DC1292298}"/>
                </a:ext>
              </a:extLst>
            </p:cNvPr>
            <p:cNvSpPr txBox="1"/>
            <p:nvPr/>
          </p:nvSpPr>
          <p:spPr>
            <a:xfrm>
              <a:off x="3276554" y="533400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7F196B6-F760-F86D-3105-5CB5F5B3810D}"/>
                </a:ext>
              </a:extLst>
            </p:cNvPr>
            <p:cNvSpPr txBox="1"/>
            <p:nvPr/>
          </p:nvSpPr>
          <p:spPr>
            <a:xfrm>
              <a:off x="236468" y="1828800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1FB32DA-B002-357E-B777-0B4247E40190}"/>
                </a:ext>
              </a:extLst>
            </p:cNvPr>
            <p:cNvSpPr txBox="1"/>
            <p:nvPr/>
          </p:nvSpPr>
          <p:spPr>
            <a:xfrm>
              <a:off x="3276554" y="1828800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25D157C-D835-C433-D7B3-090B87531B85}"/>
                </a:ext>
              </a:extLst>
            </p:cNvPr>
            <p:cNvSpPr txBox="1"/>
            <p:nvPr/>
          </p:nvSpPr>
          <p:spPr>
            <a:xfrm>
              <a:off x="236468" y="3197423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F02A38C-59E4-9E90-4C81-38BD401B292A}"/>
                </a:ext>
              </a:extLst>
            </p:cNvPr>
            <p:cNvSpPr txBox="1"/>
            <p:nvPr/>
          </p:nvSpPr>
          <p:spPr>
            <a:xfrm>
              <a:off x="236468" y="4536928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E539446-A1B9-865A-6229-E6400CFAE58B}"/>
                </a:ext>
              </a:extLst>
            </p:cNvPr>
            <p:cNvSpPr txBox="1"/>
            <p:nvPr/>
          </p:nvSpPr>
          <p:spPr>
            <a:xfrm>
              <a:off x="0" y="0"/>
              <a:ext cx="26100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Figure 4 – figure supplement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7168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</TotalTime>
  <Words>28</Words>
  <Application>Microsoft Office PowerPoint</Application>
  <PresentationFormat>A4 Paper (210x297 mm)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Kumar, Saurav</dc:creator>
  <cp:lastModifiedBy>Kumar, Saurav</cp:lastModifiedBy>
  <cp:revision>8</cp:revision>
  <dcterms:created xsi:type="dcterms:W3CDTF">2023-07-22T01:25:04Z</dcterms:created>
  <dcterms:modified xsi:type="dcterms:W3CDTF">2023-07-22T01:33:09Z</dcterms:modified>
</cp:coreProperties>
</file>