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1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18" Type="http://schemas.openxmlformats.org/officeDocument/2006/relationships/image" Target="../media/image16.tiff"/><Relationship Id="rId3" Type="http://schemas.openxmlformats.org/officeDocument/2006/relationships/image" Target="../media/image1.emf"/><Relationship Id="rId21" Type="http://schemas.openxmlformats.org/officeDocument/2006/relationships/image" Target="../media/image19.tiff"/><Relationship Id="rId7" Type="http://schemas.openxmlformats.org/officeDocument/2006/relationships/image" Target="../media/image5.jpeg"/><Relationship Id="rId12" Type="http://schemas.openxmlformats.org/officeDocument/2006/relationships/image" Target="../media/image10.tiff"/><Relationship Id="rId17" Type="http://schemas.openxmlformats.org/officeDocument/2006/relationships/image" Target="../media/image15.tiff"/><Relationship Id="rId2" Type="http://schemas.openxmlformats.org/officeDocument/2006/relationships/oleObject" Target="../embeddings/oleObject1.bin"/><Relationship Id="rId16" Type="http://schemas.openxmlformats.org/officeDocument/2006/relationships/image" Target="../media/image14.tiff"/><Relationship Id="rId20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jpeg"/><Relationship Id="rId15" Type="http://schemas.openxmlformats.org/officeDocument/2006/relationships/image" Target="../media/image13.tiff"/><Relationship Id="rId10" Type="http://schemas.openxmlformats.org/officeDocument/2006/relationships/image" Target="../media/image8.jpeg"/><Relationship Id="rId19" Type="http://schemas.openxmlformats.org/officeDocument/2006/relationships/image" Target="../media/image17.tiff"/><Relationship Id="rId4" Type="http://schemas.openxmlformats.org/officeDocument/2006/relationships/image" Target="../media/image2.jpeg"/><Relationship Id="rId9" Type="http://schemas.openxmlformats.org/officeDocument/2006/relationships/image" Target="../media/image7.tiff"/><Relationship Id="rId1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0EA78784-1303-41BC-B412-0AEEDEB14C48}"/>
              </a:ext>
            </a:extLst>
          </p:cNvPr>
          <p:cNvSpPr txBox="1"/>
          <p:nvPr/>
        </p:nvSpPr>
        <p:spPr>
          <a:xfrm>
            <a:off x="420346" y="83314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EFDB742-42E9-4188-846C-3F59DA28EE93}"/>
              </a:ext>
            </a:extLst>
          </p:cNvPr>
          <p:cNvSpPr txBox="1"/>
          <p:nvPr/>
        </p:nvSpPr>
        <p:spPr>
          <a:xfrm>
            <a:off x="0" y="381001"/>
            <a:ext cx="2610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Figure 4 – figure supplement 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9E7D4A-3A1F-4956-8281-AD66980DF576}"/>
              </a:ext>
            </a:extLst>
          </p:cNvPr>
          <p:cNvGrpSpPr/>
          <p:nvPr/>
        </p:nvGrpSpPr>
        <p:grpSpPr>
          <a:xfrm>
            <a:off x="551487" y="4749604"/>
            <a:ext cx="4318475" cy="2798763"/>
            <a:chOff x="437386" y="3792105"/>
            <a:chExt cx="4318475" cy="27987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FA37602-D9F5-40B5-9153-C124C33EF608}"/>
                </a:ext>
              </a:extLst>
            </p:cNvPr>
            <p:cNvSpPr txBox="1"/>
            <p:nvPr/>
          </p:nvSpPr>
          <p:spPr>
            <a:xfrm>
              <a:off x="437386" y="386155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979B5424-BC4E-E95B-5597-6382C0DCC48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50624" y="3792105"/>
            <a:ext cx="3805237" cy="2798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" imgW="3805194" imgH="2799117" progId="Prism9.Document">
                    <p:embed/>
                  </p:oleObj>
                </mc:Choice>
                <mc:Fallback>
                  <p:oleObj name="Prism 9" r:id="rId2" imgW="3805194" imgH="2799117" progId="Prism9.Document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979B5424-BC4E-E95B-5597-6382C0DCC48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950624" y="3792105"/>
                          <a:ext cx="3805237" cy="27987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38BEC60-9831-3A20-1B52-7983E5A147CA}"/>
                </a:ext>
              </a:extLst>
            </p:cNvPr>
            <p:cNvSpPr/>
            <p:nvPr/>
          </p:nvSpPr>
          <p:spPr>
            <a:xfrm>
              <a:off x="3600154" y="4059482"/>
              <a:ext cx="971846" cy="24770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D78F7ED-1FC3-4BE0-B4A5-92FAB5CED016}"/>
              </a:ext>
            </a:extLst>
          </p:cNvPr>
          <p:cNvGrpSpPr/>
          <p:nvPr/>
        </p:nvGrpSpPr>
        <p:grpSpPr>
          <a:xfrm>
            <a:off x="1563733" y="995102"/>
            <a:ext cx="1001699" cy="431277"/>
            <a:chOff x="969967" y="593122"/>
            <a:chExt cx="1001699" cy="431277"/>
          </a:xfrm>
        </p:grpSpPr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2ECB748-10D3-45F4-AEDB-8948CA68959E}"/>
                </a:ext>
              </a:extLst>
            </p:cNvPr>
            <p:cNvSpPr txBox="1"/>
            <p:nvPr/>
          </p:nvSpPr>
          <p:spPr>
            <a:xfrm>
              <a:off x="1000304" y="59312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-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EA2BD8EF-55EC-4658-BCB6-75F18D4FEB41}"/>
                </a:ext>
              </a:extLst>
            </p:cNvPr>
            <p:cNvSpPr txBox="1"/>
            <p:nvPr/>
          </p:nvSpPr>
          <p:spPr>
            <a:xfrm>
              <a:off x="1457689" y="593208"/>
              <a:ext cx="51397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COLI</a:t>
              </a:r>
            </a:p>
          </p:txBody>
        </p: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EBBECA1E-D6D7-47EB-BCBA-A046B46D4FC2}"/>
                </a:ext>
              </a:extLst>
            </p:cNvPr>
            <p:cNvCxnSpPr>
              <a:cxnSpLocks/>
            </p:cNvCxnSpPr>
            <p:nvPr/>
          </p:nvCxnSpPr>
          <p:spPr>
            <a:xfrm>
              <a:off x="1226556" y="796357"/>
              <a:ext cx="281828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74FA8950-F772-4FEE-95E4-8F2C77F3A82A}"/>
                </a:ext>
              </a:extLst>
            </p:cNvPr>
            <p:cNvSpPr txBox="1"/>
            <p:nvPr/>
          </p:nvSpPr>
          <p:spPr>
            <a:xfrm>
              <a:off x="1156816" y="59396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PDL</a:t>
              </a:r>
            </a:p>
          </p:txBody>
        </p: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4212CDFF-AF10-4F1F-BF81-2797D01A4F37}"/>
                </a:ext>
              </a:extLst>
            </p:cNvPr>
            <p:cNvCxnSpPr>
              <a:cxnSpLocks/>
            </p:cNvCxnSpPr>
            <p:nvPr/>
          </p:nvCxnSpPr>
          <p:spPr>
            <a:xfrm>
              <a:off x="1569759" y="796415"/>
              <a:ext cx="281828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2585EBC-AC5A-476F-A9CE-14BD3FBE3EDB}"/>
                </a:ext>
              </a:extLst>
            </p:cNvPr>
            <p:cNvSpPr txBox="1"/>
            <p:nvPr/>
          </p:nvSpPr>
          <p:spPr>
            <a:xfrm>
              <a:off x="1129538" y="775985"/>
              <a:ext cx="2545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S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2146DCDE-ACFE-40B8-A87F-363E862BBC35}"/>
                </a:ext>
              </a:extLst>
            </p:cNvPr>
            <p:cNvSpPr txBox="1"/>
            <p:nvPr/>
          </p:nvSpPr>
          <p:spPr>
            <a:xfrm>
              <a:off x="1303729" y="778178"/>
              <a:ext cx="2545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A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B8BF1215-1D80-4BAB-BBEE-82A47AB3AFD1}"/>
                </a:ext>
              </a:extLst>
            </p:cNvPr>
            <p:cNvSpPr txBox="1"/>
            <p:nvPr/>
          </p:nvSpPr>
          <p:spPr>
            <a:xfrm>
              <a:off x="1482580" y="773793"/>
              <a:ext cx="2545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S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B58DE4FB-39E8-4006-AA75-06A1690477A8}"/>
                </a:ext>
              </a:extLst>
            </p:cNvPr>
            <p:cNvSpPr txBox="1"/>
            <p:nvPr/>
          </p:nvSpPr>
          <p:spPr>
            <a:xfrm>
              <a:off x="1656771" y="775986"/>
              <a:ext cx="2545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A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956E6608-40BA-4341-AE7A-27ED1369D667}"/>
                </a:ext>
              </a:extLst>
            </p:cNvPr>
            <p:cNvSpPr txBox="1"/>
            <p:nvPr/>
          </p:nvSpPr>
          <p:spPr>
            <a:xfrm>
              <a:off x="969967" y="777778"/>
              <a:ext cx="2545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T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7FFC42E2-BA11-46EB-897A-A573980AE05F}"/>
              </a:ext>
            </a:extLst>
          </p:cNvPr>
          <p:cNvSpPr txBox="1"/>
          <p:nvPr/>
        </p:nvSpPr>
        <p:spPr>
          <a:xfrm>
            <a:off x="806706" y="1996800"/>
            <a:ext cx="887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000" kern="0">
                <a:solidFill>
                  <a:srgbClr val="000000"/>
                </a:solidFill>
                <a:latin typeface="Arial"/>
              </a:rPr>
              <a:t> Cas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EFA8012-B2D2-4E7B-AC71-700AB3D3A758}"/>
              </a:ext>
            </a:extLst>
          </p:cNvPr>
          <p:cNvGrpSpPr/>
          <p:nvPr/>
        </p:nvGrpSpPr>
        <p:grpSpPr>
          <a:xfrm>
            <a:off x="840855" y="1357955"/>
            <a:ext cx="1697002" cy="558531"/>
            <a:chOff x="247090" y="955975"/>
            <a:chExt cx="1697002" cy="558531"/>
          </a:xfrm>
        </p:grpSpPr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98B41CA6-013C-4E79-AAF5-F7148C8D5368}"/>
                </a:ext>
              </a:extLst>
            </p:cNvPr>
            <p:cNvSpPr txBox="1"/>
            <p:nvPr/>
          </p:nvSpPr>
          <p:spPr>
            <a:xfrm>
              <a:off x="694695" y="955975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250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6B348A8E-6AD2-48E7-A807-7647B694A939}"/>
                </a:ext>
              </a:extLst>
            </p:cNvPr>
            <p:cNvSpPr txBox="1"/>
            <p:nvPr/>
          </p:nvSpPr>
          <p:spPr>
            <a:xfrm>
              <a:off x="694695" y="1162959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130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7A6B4735-0EF7-496E-B7DE-A546BE49E6FC}"/>
                </a:ext>
              </a:extLst>
            </p:cNvPr>
            <p:cNvSpPr txBox="1"/>
            <p:nvPr/>
          </p:nvSpPr>
          <p:spPr>
            <a:xfrm>
              <a:off x="694695" y="1314451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100</a:t>
              </a:r>
            </a:p>
          </p:txBody>
        </p: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1A8D2185-F848-48CA-A5B1-134EFF4C5BB1}"/>
                </a:ext>
              </a:extLst>
            </p:cNvPr>
            <p:cNvCxnSpPr>
              <a:cxnSpLocks/>
            </p:cNvCxnSpPr>
            <p:nvPr/>
          </p:nvCxnSpPr>
          <p:spPr>
            <a:xfrm>
              <a:off x="954248" y="1258388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65730AA8-B4B6-4999-810B-D5CC58850B74}"/>
                </a:ext>
              </a:extLst>
            </p:cNvPr>
            <p:cNvCxnSpPr>
              <a:cxnSpLocks/>
            </p:cNvCxnSpPr>
            <p:nvPr/>
          </p:nvCxnSpPr>
          <p:spPr>
            <a:xfrm>
              <a:off x="954248" y="1410788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B91A5DA3-C1BC-446B-8051-AB741D63F772}"/>
                </a:ext>
              </a:extLst>
            </p:cNvPr>
            <p:cNvCxnSpPr>
              <a:cxnSpLocks/>
            </p:cNvCxnSpPr>
            <p:nvPr/>
          </p:nvCxnSpPr>
          <p:spPr>
            <a:xfrm>
              <a:off x="954248" y="1060497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5A666AB4-03CF-4B33-8B99-F30D2E50DCBC}"/>
                </a:ext>
              </a:extLst>
            </p:cNvPr>
            <p:cNvSpPr txBox="1"/>
            <p:nvPr/>
          </p:nvSpPr>
          <p:spPr>
            <a:xfrm>
              <a:off x="247090" y="1068287"/>
              <a:ext cx="8871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 dirty="0">
                  <a:solidFill>
                    <a:srgbClr val="000000"/>
                  </a:solidFill>
                  <a:latin typeface="Arial"/>
                </a:rPr>
                <a:t>pY410 </a:t>
              </a:r>
            </a:p>
            <a:p>
              <a:pPr defTabSz="914400">
                <a:defRPr/>
              </a:pPr>
              <a:r>
                <a:rPr lang="en-US" sz="1000" kern="0" dirty="0">
                  <a:solidFill>
                    <a:srgbClr val="000000"/>
                  </a:solidFill>
                  <a:latin typeface="Arial"/>
                </a:rPr>
                <a:t>Cas</a:t>
              </a:r>
            </a:p>
          </p:txBody>
        </p:sp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6D17D595-C38C-4D22-ADF4-02FFF9DE4F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001483" y="1010183"/>
              <a:ext cx="942609" cy="416637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A33F2CB-69A8-4ED7-96EA-1E04CECADAC1}"/>
              </a:ext>
            </a:extLst>
          </p:cNvPr>
          <p:cNvGrpSpPr/>
          <p:nvPr/>
        </p:nvGrpSpPr>
        <p:grpSpPr>
          <a:xfrm>
            <a:off x="1292816" y="1806111"/>
            <a:ext cx="1244048" cy="558531"/>
            <a:chOff x="699051" y="1517678"/>
            <a:chExt cx="1244048" cy="558531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631CCEDE-0FA8-4813-BA22-48F7233B2584}"/>
                </a:ext>
              </a:extLst>
            </p:cNvPr>
            <p:cNvSpPr txBox="1"/>
            <p:nvPr/>
          </p:nvSpPr>
          <p:spPr>
            <a:xfrm>
              <a:off x="699051" y="1517678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250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D22A981C-69C8-478F-AE32-418D9EA06542}"/>
                </a:ext>
              </a:extLst>
            </p:cNvPr>
            <p:cNvSpPr txBox="1"/>
            <p:nvPr/>
          </p:nvSpPr>
          <p:spPr>
            <a:xfrm>
              <a:off x="699051" y="1724662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130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B972AEDC-25F8-4008-A32A-CD89E90C1D77}"/>
                </a:ext>
              </a:extLst>
            </p:cNvPr>
            <p:cNvSpPr txBox="1"/>
            <p:nvPr/>
          </p:nvSpPr>
          <p:spPr>
            <a:xfrm>
              <a:off x="699051" y="1876154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100</a:t>
              </a:r>
            </a:p>
          </p:txBody>
        </p: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A0F5651B-D522-45EC-A9F4-E4ABEDDBEF83}"/>
                </a:ext>
              </a:extLst>
            </p:cNvPr>
            <p:cNvCxnSpPr>
              <a:cxnSpLocks/>
            </p:cNvCxnSpPr>
            <p:nvPr/>
          </p:nvCxnSpPr>
          <p:spPr>
            <a:xfrm>
              <a:off x="958604" y="1820091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ECCF9713-18E5-4A62-8651-87E7A087BBFA}"/>
                </a:ext>
              </a:extLst>
            </p:cNvPr>
            <p:cNvCxnSpPr>
              <a:cxnSpLocks/>
            </p:cNvCxnSpPr>
            <p:nvPr/>
          </p:nvCxnSpPr>
          <p:spPr>
            <a:xfrm>
              <a:off x="958604" y="1972491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8D526225-AF62-4031-A5EA-12E25C2B30DD}"/>
                </a:ext>
              </a:extLst>
            </p:cNvPr>
            <p:cNvCxnSpPr>
              <a:cxnSpLocks/>
            </p:cNvCxnSpPr>
            <p:nvPr/>
          </p:nvCxnSpPr>
          <p:spPr>
            <a:xfrm>
              <a:off x="958604" y="1622200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6579206C-91DC-4081-8B04-123061786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005839" y="1558833"/>
              <a:ext cx="937260" cy="438735"/>
            </a:xfrm>
            <a:prstGeom prst="rect">
              <a:avLst/>
            </a:prstGeom>
          </p:spPr>
        </p:pic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EC91D74A-DD89-4115-9732-754A3A553E9E}"/>
              </a:ext>
            </a:extLst>
          </p:cNvPr>
          <p:cNvSpPr txBox="1"/>
          <p:nvPr/>
        </p:nvSpPr>
        <p:spPr>
          <a:xfrm>
            <a:off x="839608" y="2981262"/>
            <a:ext cx="887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000" kern="0">
                <a:solidFill>
                  <a:srgbClr val="000000"/>
                </a:solidFill>
                <a:latin typeface="Arial"/>
              </a:rPr>
              <a:t>FAK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7AEF507-889D-4879-9298-C72C834AB3EE}"/>
              </a:ext>
            </a:extLst>
          </p:cNvPr>
          <p:cNvSpPr txBox="1"/>
          <p:nvPr/>
        </p:nvSpPr>
        <p:spPr>
          <a:xfrm>
            <a:off x="1308761" y="2930840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700" kern="0">
                <a:solidFill>
                  <a:srgbClr val="000000"/>
                </a:solidFill>
                <a:latin typeface="Arial"/>
              </a:rPr>
              <a:t>130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DA90684-FF5F-4CBD-86E6-7E8CEB70F379}"/>
              </a:ext>
            </a:extLst>
          </p:cNvPr>
          <p:cNvSpPr txBox="1"/>
          <p:nvPr/>
        </p:nvSpPr>
        <p:spPr>
          <a:xfrm>
            <a:off x="1308761" y="3082332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700" kern="0">
                <a:solidFill>
                  <a:srgbClr val="000000"/>
                </a:solidFill>
                <a:latin typeface="Arial"/>
              </a:rPr>
              <a:t>100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3D98BE69-FAB8-4234-83C5-BDA37640D5B1}"/>
              </a:ext>
            </a:extLst>
          </p:cNvPr>
          <p:cNvCxnSpPr>
            <a:cxnSpLocks/>
          </p:cNvCxnSpPr>
          <p:nvPr/>
        </p:nvCxnSpPr>
        <p:spPr>
          <a:xfrm>
            <a:off x="1568315" y="3026268"/>
            <a:ext cx="156475" cy="0"/>
          </a:xfrm>
          <a:prstGeom prst="lin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5C00B654-D7D0-47FC-BDCB-0EE0EE8B5D57}"/>
              </a:ext>
            </a:extLst>
          </p:cNvPr>
          <p:cNvCxnSpPr>
            <a:cxnSpLocks/>
          </p:cNvCxnSpPr>
          <p:nvPr/>
        </p:nvCxnSpPr>
        <p:spPr>
          <a:xfrm>
            <a:off x="1568315" y="3178668"/>
            <a:ext cx="156475" cy="0"/>
          </a:xfrm>
          <a:prstGeom prst="lin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pic>
        <p:nvPicPr>
          <p:cNvPr id="165" name="Picture 164">
            <a:extLst>
              <a:ext uri="{FF2B5EF4-FFF2-40B4-BE49-F238E27FC236}">
                <a16:creationId xmlns:a16="http://schemas.microsoft.com/office/drawing/2014/main" id="{7C98D5BF-743F-45BE-ABFD-051740FA8A0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591834" y="2812840"/>
            <a:ext cx="944283" cy="46376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DA9098E-AAB4-46AB-95A5-E66A0B538790}"/>
              </a:ext>
            </a:extLst>
          </p:cNvPr>
          <p:cNvGrpSpPr/>
          <p:nvPr/>
        </p:nvGrpSpPr>
        <p:grpSpPr>
          <a:xfrm>
            <a:off x="839915" y="2309298"/>
            <a:ext cx="1702178" cy="477978"/>
            <a:chOff x="839915" y="2143442"/>
            <a:chExt cx="1702178" cy="477978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27023BDA-2FC4-4F37-9A94-DF105F83A00F}"/>
                </a:ext>
              </a:extLst>
            </p:cNvPr>
            <p:cNvSpPr txBox="1"/>
            <p:nvPr/>
          </p:nvSpPr>
          <p:spPr>
            <a:xfrm>
              <a:off x="1305880" y="2252665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130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6FDBC63-6AF8-4BF5-A506-BF8A288E372B}"/>
                </a:ext>
              </a:extLst>
            </p:cNvPr>
            <p:cNvSpPr txBox="1"/>
            <p:nvPr/>
          </p:nvSpPr>
          <p:spPr>
            <a:xfrm>
              <a:off x="1305880" y="2404157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100</a:t>
              </a:r>
            </a:p>
          </p:txBody>
        </p: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E23123A1-C268-4C6C-A3D6-2F1C4DCDAA38}"/>
                </a:ext>
              </a:extLst>
            </p:cNvPr>
            <p:cNvCxnSpPr>
              <a:cxnSpLocks/>
            </p:cNvCxnSpPr>
            <p:nvPr/>
          </p:nvCxnSpPr>
          <p:spPr>
            <a:xfrm>
              <a:off x="1565433" y="2348094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010B4754-021B-4AD3-BB16-EAFF32899774}"/>
                </a:ext>
              </a:extLst>
            </p:cNvPr>
            <p:cNvCxnSpPr>
              <a:cxnSpLocks/>
            </p:cNvCxnSpPr>
            <p:nvPr/>
          </p:nvCxnSpPr>
          <p:spPr>
            <a:xfrm>
              <a:off x="1565433" y="2500494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AE8A239-68C1-4BFA-9420-7E52234378FD}"/>
                </a:ext>
              </a:extLst>
            </p:cNvPr>
            <p:cNvSpPr txBox="1"/>
            <p:nvPr/>
          </p:nvSpPr>
          <p:spPr>
            <a:xfrm>
              <a:off x="839915" y="2157993"/>
              <a:ext cx="8871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 dirty="0">
                  <a:solidFill>
                    <a:srgbClr val="000000"/>
                  </a:solidFill>
                  <a:latin typeface="Arial"/>
                </a:rPr>
                <a:t>pY397 </a:t>
              </a:r>
            </a:p>
            <a:p>
              <a:pPr defTabSz="914400">
                <a:defRPr/>
              </a:pPr>
              <a:r>
                <a:rPr lang="en-US" sz="1000" kern="0" dirty="0">
                  <a:solidFill>
                    <a:srgbClr val="000000"/>
                  </a:solidFill>
                  <a:latin typeface="Arial"/>
                </a:rPr>
                <a:t>FAK</a:t>
              </a:r>
            </a:p>
          </p:txBody>
        </p:sp>
        <p:pic>
          <p:nvPicPr>
            <p:cNvPr id="166" name="Picture 165">
              <a:extLst>
                <a:ext uri="{FF2B5EF4-FFF2-40B4-BE49-F238E27FC236}">
                  <a16:creationId xmlns:a16="http://schemas.microsoft.com/office/drawing/2014/main" id="{C6BFF640-DEF8-47A2-869E-8798B9A770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591834" y="2143442"/>
              <a:ext cx="950259" cy="477978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4C7667C-5737-48A5-BD24-2F7D0D4FAF97}"/>
              </a:ext>
            </a:extLst>
          </p:cNvPr>
          <p:cNvGrpSpPr/>
          <p:nvPr/>
        </p:nvGrpSpPr>
        <p:grpSpPr>
          <a:xfrm>
            <a:off x="841251" y="3291569"/>
            <a:ext cx="1702500" cy="1382241"/>
            <a:chOff x="-2289876" y="5032698"/>
            <a:chExt cx="1702500" cy="1382241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4774A90A-1BA4-4264-B5F4-7ADAF3DFC9A9}"/>
                </a:ext>
              </a:extLst>
            </p:cNvPr>
            <p:cNvSpPr txBox="1"/>
            <p:nvPr/>
          </p:nvSpPr>
          <p:spPr>
            <a:xfrm>
              <a:off x="-2289474" y="5084075"/>
              <a:ext cx="8871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ERK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46F1E1F4-FF2E-48AD-87F0-B13A4A8F26EA}"/>
                </a:ext>
              </a:extLst>
            </p:cNvPr>
            <p:cNvSpPr txBox="1"/>
            <p:nvPr/>
          </p:nvSpPr>
          <p:spPr>
            <a:xfrm>
              <a:off x="-1784831" y="5145642"/>
              <a:ext cx="28405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35</a:t>
              </a: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447EC562-8B8C-4C63-A8C6-8AD9067965A7}"/>
                </a:ext>
              </a:extLst>
            </p:cNvPr>
            <p:cNvCxnSpPr>
              <a:cxnSpLocks/>
            </p:cNvCxnSpPr>
            <p:nvPr/>
          </p:nvCxnSpPr>
          <p:spPr>
            <a:xfrm>
              <a:off x="-1579016" y="5239762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3254BAEB-3E42-456C-8BB9-7B665C2D3A67}"/>
                </a:ext>
              </a:extLst>
            </p:cNvPr>
            <p:cNvSpPr txBox="1"/>
            <p:nvPr/>
          </p:nvSpPr>
          <p:spPr>
            <a:xfrm>
              <a:off x="-2285913" y="5486624"/>
              <a:ext cx="8871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VCL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ADB08BB3-30C4-46F5-8CFE-3F8FCEF9E3AA}"/>
                </a:ext>
              </a:extLst>
            </p:cNvPr>
            <p:cNvSpPr txBox="1"/>
            <p:nvPr/>
          </p:nvSpPr>
          <p:spPr>
            <a:xfrm>
              <a:off x="-1832803" y="5304732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250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DA51CDA0-F328-4BC5-B81D-65129BE9D83A}"/>
                </a:ext>
              </a:extLst>
            </p:cNvPr>
            <p:cNvSpPr txBox="1"/>
            <p:nvPr/>
          </p:nvSpPr>
          <p:spPr>
            <a:xfrm>
              <a:off x="-1832803" y="5497046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130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11A6CF6-97E9-4D92-BCB8-2C0EC127F470}"/>
                </a:ext>
              </a:extLst>
            </p:cNvPr>
            <p:cNvSpPr txBox="1"/>
            <p:nvPr/>
          </p:nvSpPr>
          <p:spPr>
            <a:xfrm>
              <a:off x="-1832803" y="5663208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100</a:t>
              </a:r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8747B6D-AD70-4065-ACAF-344C017650CE}"/>
                </a:ext>
              </a:extLst>
            </p:cNvPr>
            <p:cNvCxnSpPr>
              <a:cxnSpLocks/>
            </p:cNvCxnSpPr>
            <p:nvPr/>
          </p:nvCxnSpPr>
          <p:spPr>
            <a:xfrm>
              <a:off x="-1573250" y="5592475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0642AAF3-4A0C-4AA5-A60F-025D260E031D}"/>
                </a:ext>
              </a:extLst>
            </p:cNvPr>
            <p:cNvCxnSpPr>
              <a:cxnSpLocks/>
            </p:cNvCxnSpPr>
            <p:nvPr/>
          </p:nvCxnSpPr>
          <p:spPr>
            <a:xfrm>
              <a:off x="-1573250" y="5759545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01D38325-BAF0-4A3E-BA9C-6EDA710CABF0}"/>
                </a:ext>
              </a:extLst>
            </p:cNvPr>
            <p:cNvCxnSpPr>
              <a:cxnSpLocks/>
            </p:cNvCxnSpPr>
            <p:nvPr/>
          </p:nvCxnSpPr>
          <p:spPr>
            <a:xfrm>
              <a:off x="-1573250" y="5409254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100E82E4-1AC1-41C1-B50B-B985C89C00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-1546762" y="5032698"/>
              <a:ext cx="952500" cy="334371"/>
            </a:xfrm>
            <a:prstGeom prst="rect">
              <a:avLst/>
            </a:prstGeom>
          </p:spPr>
        </p:pic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03AA9734-5BF8-4B6E-94AA-15F33FF474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-1546763" y="5394365"/>
              <a:ext cx="959387" cy="484496"/>
            </a:xfrm>
            <a:prstGeom prst="rect">
              <a:avLst/>
            </a:prstGeom>
          </p:spPr>
        </p:pic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BDFA5645-4568-479A-ABE5-D97276C6A275}"/>
                </a:ext>
              </a:extLst>
            </p:cNvPr>
            <p:cNvSpPr txBox="1"/>
            <p:nvPr/>
          </p:nvSpPr>
          <p:spPr>
            <a:xfrm>
              <a:off x="-2289876" y="6055431"/>
              <a:ext cx="8871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1000" kern="0">
                  <a:solidFill>
                    <a:srgbClr val="000000"/>
                  </a:solidFill>
                  <a:latin typeface="Arial"/>
                </a:rPr>
                <a:t>TLN1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393258E-77F5-4454-B2D5-5F8379DCE6D8}"/>
                </a:ext>
              </a:extLst>
            </p:cNvPr>
            <p:cNvSpPr txBox="1"/>
            <p:nvPr/>
          </p:nvSpPr>
          <p:spPr>
            <a:xfrm>
              <a:off x="-1831993" y="6017527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250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0FB61FF-6521-41A6-B319-C572D49589EF}"/>
                </a:ext>
              </a:extLst>
            </p:cNvPr>
            <p:cNvSpPr txBox="1"/>
            <p:nvPr/>
          </p:nvSpPr>
          <p:spPr>
            <a:xfrm>
              <a:off x="-1831993" y="6209841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>
                <a:defRPr/>
              </a:pPr>
              <a:r>
                <a:rPr lang="en-US" sz="700" kern="0">
                  <a:solidFill>
                    <a:srgbClr val="000000"/>
                  </a:solidFill>
                  <a:latin typeface="Arial"/>
                </a:rPr>
                <a:t>130</a:t>
              </a: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0A89660-7DE5-4D4F-89BC-613C498EEB13}"/>
                </a:ext>
              </a:extLst>
            </p:cNvPr>
            <p:cNvCxnSpPr>
              <a:cxnSpLocks/>
            </p:cNvCxnSpPr>
            <p:nvPr/>
          </p:nvCxnSpPr>
          <p:spPr>
            <a:xfrm>
              <a:off x="-1572440" y="6305270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1DC56888-9563-4565-8BEF-27242D5D8367}"/>
                </a:ext>
              </a:extLst>
            </p:cNvPr>
            <p:cNvCxnSpPr>
              <a:cxnSpLocks/>
            </p:cNvCxnSpPr>
            <p:nvPr/>
          </p:nvCxnSpPr>
          <p:spPr>
            <a:xfrm>
              <a:off x="-1572440" y="6122049"/>
              <a:ext cx="15647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52DECEF2-0DAA-488C-AD73-20CC48AC71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-1542282" y="5906056"/>
              <a:ext cx="951075" cy="508883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69D914-C0EE-4E2C-86A7-FA9A46C076CD}"/>
              </a:ext>
            </a:extLst>
          </p:cNvPr>
          <p:cNvGrpSpPr/>
          <p:nvPr/>
        </p:nvGrpSpPr>
        <p:grpSpPr>
          <a:xfrm>
            <a:off x="2771308" y="993924"/>
            <a:ext cx="3263159" cy="3504297"/>
            <a:chOff x="2771307" y="433633"/>
            <a:chExt cx="3263159" cy="350429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63ABDF0-1C02-F9C4-FE0D-97A3CFF5C5DF}"/>
                </a:ext>
              </a:extLst>
            </p:cNvPr>
            <p:cNvSpPr txBox="1"/>
            <p:nvPr/>
          </p:nvSpPr>
          <p:spPr>
            <a:xfrm>
              <a:off x="3173837" y="1476220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54C08D6-7189-FA2B-F709-05427FDDAC32}"/>
                </a:ext>
              </a:extLst>
            </p:cNvPr>
            <p:cNvSpPr txBox="1"/>
            <p:nvPr/>
          </p:nvSpPr>
          <p:spPr>
            <a:xfrm>
              <a:off x="3173837" y="1765676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15013B8-ADFF-6B15-B9FF-2A8D9B3210BA}"/>
                </a:ext>
              </a:extLst>
            </p:cNvPr>
            <p:cNvSpPr txBox="1"/>
            <p:nvPr/>
          </p:nvSpPr>
          <p:spPr>
            <a:xfrm>
              <a:off x="2784165" y="1488631"/>
              <a:ext cx="5614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pY249</a:t>
              </a:r>
            </a:p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8937C3B-132D-B2A5-402B-A6D116263B29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1570093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C192DAC-129F-76BE-F22E-90088AED713A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1860948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BACA063-E74A-4CEE-9E71-2843A615254B}"/>
                </a:ext>
              </a:extLst>
            </p:cNvPr>
            <p:cNvGrpSpPr/>
            <p:nvPr/>
          </p:nvGrpSpPr>
          <p:grpSpPr>
            <a:xfrm>
              <a:off x="3456892" y="638111"/>
              <a:ext cx="821096" cy="400110"/>
              <a:chOff x="1997253" y="1027564"/>
              <a:chExt cx="821096" cy="400110"/>
            </a:xfrm>
          </p:grpSpPr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6FAC944E-2107-5B9A-B177-F9CE6EFE2119}"/>
                  </a:ext>
                </a:extLst>
              </p:cNvPr>
              <p:cNvSpPr txBox="1"/>
              <p:nvPr/>
            </p:nvSpPr>
            <p:spPr>
              <a:xfrm>
                <a:off x="1997253" y="1027564"/>
                <a:ext cx="2545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A4571464-770A-82D5-DC95-88B5D5E5153A}"/>
                  </a:ext>
                </a:extLst>
              </p:cNvPr>
              <p:cNvSpPr txBox="1"/>
              <p:nvPr/>
            </p:nvSpPr>
            <p:spPr>
              <a:xfrm>
                <a:off x="2133999" y="1027564"/>
                <a:ext cx="3715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9AADC171-F356-C93F-44CD-61F07F9EB6D8}"/>
                  </a:ext>
                </a:extLst>
              </p:cNvPr>
              <p:cNvSpPr txBox="1"/>
              <p:nvPr/>
            </p:nvSpPr>
            <p:spPr>
              <a:xfrm>
                <a:off x="2387741" y="1027564"/>
                <a:ext cx="2545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9CC2EAB-AECC-F9CF-B8EB-E0AB0956FDC3}"/>
                  </a:ext>
                </a:extLst>
              </p:cNvPr>
              <p:cNvSpPr txBox="1"/>
              <p:nvPr/>
            </p:nvSpPr>
            <p:spPr>
              <a:xfrm>
                <a:off x="2563756" y="1027564"/>
                <a:ext cx="2545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86A7EF4-DEA3-A3F4-012C-F130250E6554}"/>
                </a:ext>
              </a:extLst>
            </p:cNvPr>
            <p:cNvSpPr txBox="1"/>
            <p:nvPr/>
          </p:nvSpPr>
          <p:spPr>
            <a:xfrm>
              <a:off x="2779616" y="2045681"/>
              <a:ext cx="4477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C36F4A5-EFA1-305F-1CA6-5527C0E3C028}"/>
                </a:ext>
              </a:extLst>
            </p:cNvPr>
            <p:cNvSpPr txBox="1"/>
            <p:nvPr/>
          </p:nvSpPr>
          <p:spPr>
            <a:xfrm>
              <a:off x="3173837" y="1957253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87A8948-63C0-427F-96D2-935800868596}"/>
                </a:ext>
              </a:extLst>
            </p:cNvPr>
            <p:cNvSpPr txBox="1"/>
            <p:nvPr/>
          </p:nvSpPr>
          <p:spPr>
            <a:xfrm>
              <a:off x="3173837" y="2246709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6AEF8D1-6444-A8DB-3866-CADE711090E8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2051126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785E8D0-75B9-0B97-3CEC-33ACA336BC13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2341981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CA41949-6B2E-440C-189C-9D10A38A9168}"/>
                </a:ext>
              </a:extLst>
            </p:cNvPr>
            <p:cNvSpPr txBox="1"/>
            <p:nvPr/>
          </p:nvSpPr>
          <p:spPr>
            <a:xfrm>
              <a:off x="3173837" y="2971711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2ADDC49-5662-2C05-E557-ECF34EEE72C1}"/>
                </a:ext>
              </a:extLst>
            </p:cNvPr>
            <p:cNvSpPr txBox="1"/>
            <p:nvPr/>
          </p:nvSpPr>
          <p:spPr>
            <a:xfrm>
              <a:off x="3173837" y="3261167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2354878-6171-F4A5-5AFA-543528250A38}"/>
                </a:ext>
              </a:extLst>
            </p:cNvPr>
            <p:cNvSpPr txBox="1"/>
            <p:nvPr/>
          </p:nvSpPr>
          <p:spPr>
            <a:xfrm>
              <a:off x="2779616" y="2969558"/>
              <a:ext cx="589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pY397</a:t>
              </a:r>
            </a:p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FAK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2472213-8A16-A63A-80C1-CB9EDBA8035A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3056998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CA494B7-902D-3D3A-12CA-381991D24446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3347853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73770D4-E4F5-0300-9EDF-D3B0E3C76358}"/>
                </a:ext>
              </a:extLst>
            </p:cNvPr>
            <p:cNvSpPr txBox="1"/>
            <p:nvPr/>
          </p:nvSpPr>
          <p:spPr>
            <a:xfrm>
              <a:off x="3173837" y="3448419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B583A3-5505-2394-3037-2C26131AA7E0}"/>
                </a:ext>
              </a:extLst>
            </p:cNvPr>
            <p:cNvSpPr txBox="1"/>
            <p:nvPr/>
          </p:nvSpPr>
          <p:spPr>
            <a:xfrm>
              <a:off x="3173837" y="3737875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6E913FF-A188-25A5-5B6D-6E366AA6DEA7}"/>
                </a:ext>
              </a:extLst>
            </p:cNvPr>
            <p:cNvSpPr txBox="1"/>
            <p:nvPr/>
          </p:nvSpPr>
          <p:spPr>
            <a:xfrm>
              <a:off x="2779616" y="3459575"/>
              <a:ext cx="4800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FAK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084154E-7D63-96C9-D7CB-5B1148158731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3531559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B403DDB-31E2-4F42-6940-CA33988ECD18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3822414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F4DCD2B-92D6-416E-2EFD-9D7BD6A8C213}"/>
                </a:ext>
              </a:extLst>
            </p:cNvPr>
            <p:cNvSpPr txBox="1"/>
            <p:nvPr/>
          </p:nvSpPr>
          <p:spPr>
            <a:xfrm>
              <a:off x="3173837" y="992940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6327491-C1D8-3F7C-40E6-B1A2FE9761A4}"/>
                </a:ext>
              </a:extLst>
            </p:cNvPr>
            <p:cNvSpPr txBox="1"/>
            <p:nvPr/>
          </p:nvSpPr>
          <p:spPr>
            <a:xfrm>
              <a:off x="3173837" y="1282396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5E9BC3B-FB07-0B17-1E5E-696F658E63CF}"/>
                </a:ext>
              </a:extLst>
            </p:cNvPr>
            <p:cNvSpPr txBox="1"/>
            <p:nvPr/>
          </p:nvSpPr>
          <p:spPr>
            <a:xfrm>
              <a:off x="2779616" y="1008846"/>
              <a:ext cx="549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pY410</a:t>
              </a:r>
            </a:p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60AA94F-0A7F-3BE9-D966-2BB7C9BA56BA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1078227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CB9632E-FA68-196A-E001-0A55161B81EF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1369082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25DB359-8E2F-39B1-8D08-B51C129CF711}"/>
                </a:ext>
              </a:extLst>
            </p:cNvPr>
            <p:cNvSpPr txBox="1"/>
            <p:nvPr/>
          </p:nvSpPr>
          <p:spPr>
            <a:xfrm>
              <a:off x="2779616" y="2509864"/>
              <a:ext cx="5651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pY861</a:t>
              </a:r>
            </a:p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FAK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5367161-AB9C-D36C-54DB-5F8196340B0E}"/>
                </a:ext>
              </a:extLst>
            </p:cNvPr>
            <p:cNvSpPr txBox="1"/>
            <p:nvPr/>
          </p:nvSpPr>
          <p:spPr>
            <a:xfrm>
              <a:off x="3173837" y="2470863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AD24788-2E9F-4CC3-F013-09766E66AF79}"/>
                </a:ext>
              </a:extLst>
            </p:cNvPr>
            <p:cNvSpPr txBox="1"/>
            <p:nvPr/>
          </p:nvSpPr>
          <p:spPr>
            <a:xfrm>
              <a:off x="3173837" y="2760319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D601DF8-B522-32C5-0272-DAD5D5CBAAD9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2564736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8B68950-EE1B-7CDD-34D2-12CAD53ADD61}"/>
                </a:ext>
              </a:extLst>
            </p:cNvPr>
            <p:cNvCxnSpPr>
              <a:cxnSpLocks/>
            </p:cNvCxnSpPr>
            <p:nvPr/>
          </p:nvCxnSpPr>
          <p:spPr>
            <a:xfrm>
              <a:off x="3437019" y="2855591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F06A7DD-03E4-A301-5DA7-1B82B582AE0A}"/>
                </a:ext>
              </a:extLst>
            </p:cNvPr>
            <p:cNvSpPr txBox="1"/>
            <p:nvPr/>
          </p:nvSpPr>
          <p:spPr>
            <a:xfrm>
              <a:off x="2771307" y="639822"/>
              <a:ext cx="770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fraction</a:t>
              </a:r>
            </a:p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volume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EC3D6BC-F765-1572-1A7C-EFDD0FD230D7}"/>
                </a:ext>
              </a:extLst>
            </p:cNvPr>
            <p:cNvSpPr txBox="1"/>
            <p:nvPr/>
          </p:nvSpPr>
          <p:spPr>
            <a:xfrm>
              <a:off x="4866213" y="1898523"/>
              <a:ext cx="28405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EF66793-C295-CAAC-E5A8-2286E7399A45}"/>
                </a:ext>
              </a:extLst>
            </p:cNvPr>
            <p:cNvSpPr txBox="1"/>
            <p:nvPr/>
          </p:nvSpPr>
          <p:spPr>
            <a:xfrm>
              <a:off x="4866213" y="2277929"/>
              <a:ext cx="28405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B09BAE8-7D43-310B-F4B6-A943B8562E2B}"/>
                </a:ext>
              </a:extLst>
            </p:cNvPr>
            <p:cNvSpPr txBox="1"/>
            <p:nvPr/>
          </p:nvSpPr>
          <p:spPr>
            <a:xfrm>
              <a:off x="4431397" y="2063692"/>
              <a:ext cx="5218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PXN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9411310-0DFB-72FA-96D8-03EE7B2AC4FA}"/>
                </a:ext>
              </a:extLst>
            </p:cNvPr>
            <p:cNvSpPr txBox="1"/>
            <p:nvPr/>
          </p:nvSpPr>
          <p:spPr>
            <a:xfrm>
              <a:off x="4866214" y="311714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E13E1F54-F0EF-EBFC-76A6-91E070B4A722}"/>
                </a:ext>
              </a:extLst>
            </p:cNvPr>
            <p:cNvSpPr txBox="1"/>
            <p:nvPr/>
          </p:nvSpPr>
          <p:spPr>
            <a:xfrm>
              <a:off x="4426848" y="3097148"/>
              <a:ext cx="5556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Src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3C769D3-6A75-3887-8D8D-21FBE627055A}"/>
                </a:ext>
              </a:extLst>
            </p:cNvPr>
            <p:cNvSpPr txBox="1"/>
            <p:nvPr/>
          </p:nvSpPr>
          <p:spPr>
            <a:xfrm>
              <a:off x="4816520" y="1032981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65E05D5-A3AE-0CD8-818F-B50BC874C688}"/>
                </a:ext>
              </a:extLst>
            </p:cNvPr>
            <p:cNvSpPr txBox="1"/>
            <p:nvPr/>
          </p:nvSpPr>
          <p:spPr>
            <a:xfrm>
              <a:off x="4816520" y="1322437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7206FF9-CEB6-1FBC-D409-CCD42018619A}"/>
                </a:ext>
              </a:extLst>
            </p:cNvPr>
            <p:cNvSpPr txBox="1"/>
            <p:nvPr/>
          </p:nvSpPr>
          <p:spPr>
            <a:xfrm>
              <a:off x="4426848" y="1137971"/>
              <a:ext cx="5808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ITGB1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E6F1059-93BE-EE70-0881-FEDB49193B60}"/>
                </a:ext>
              </a:extLst>
            </p:cNvPr>
            <p:cNvSpPr txBox="1"/>
            <p:nvPr/>
          </p:nvSpPr>
          <p:spPr>
            <a:xfrm>
              <a:off x="4816520" y="1659679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DE2B36D-288A-95DC-0490-30CC1BDB9D9F}"/>
                </a:ext>
              </a:extLst>
            </p:cNvPr>
            <p:cNvSpPr txBox="1"/>
            <p:nvPr/>
          </p:nvSpPr>
          <p:spPr>
            <a:xfrm>
              <a:off x="4426848" y="1643445"/>
              <a:ext cx="4987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TLN1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62414BB-C155-AC28-BBB0-3FE76FB8D325}"/>
                </a:ext>
              </a:extLst>
            </p:cNvPr>
            <p:cNvSpPr txBox="1"/>
            <p:nvPr/>
          </p:nvSpPr>
          <p:spPr>
            <a:xfrm>
              <a:off x="4816520" y="2515411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FD882CD-89B5-DDA9-EDA3-BB097BA67314}"/>
                </a:ext>
              </a:extLst>
            </p:cNvPr>
            <p:cNvSpPr txBox="1"/>
            <p:nvPr/>
          </p:nvSpPr>
          <p:spPr>
            <a:xfrm>
              <a:off x="4816520" y="2777573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D4DC547-20E4-2140-1C3D-2056224FC571}"/>
                </a:ext>
              </a:extLst>
            </p:cNvPr>
            <p:cNvSpPr txBox="1"/>
            <p:nvPr/>
          </p:nvSpPr>
          <p:spPr>
            <a:xfrm>
              <a:off x="4426848" y="2603626"/>
              <a:ext cx="4392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VCL</a:t>
              </a: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266308F-47F3-95CF-C194-4DB2D39DDE06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1981493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88C55D08-96BA-FA6B-A98A-1D0C72CA4DB4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2368964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40339AC-2F1F-53EB-3314-41D5CA68AE84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3216002"/>
              <a:ext cx="14828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2A80802-E4D3-FEC7-4EF8-D464109DD406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1118268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D5D080A-20FA-09F8-8CFE-C1E72A9B43CF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1409123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8DF3A93-BA29-1E64-7177-D806B1E465F3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1758973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D8E70DA-BC70-52F8-B5A1-6C400C3EDF73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2600698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CB59844-A58B-88F2-EDDA-5E2C88827862}"/>
                </a:ext>
              </a:extLst>
            </p:cNvPr>
            <p:cNvCxnSpPr>
              <a:cxnSpLocks/>
            </p:cNvCxnSpPr>
            <p:nvPr/>
          </p:nvCxnSpPr>
          <p:spPr>
            <a:xfrm>
              <a:off x="5079702" y="2891553"/>
              <a:ext cx="1564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8A8D44E-9B7C-BE1E-DE68-1BBCC8BAE0C7}"/>
                </a:ext>
              </a:extLst>
            </p:cNvPr>
            <p:cNvGrpSpPr/>
            <p:nvPr/>
          </p:nvGrpSpPr>
          <p:grpSpPr>
            <a:xfrm>
              <a:off x="5090283" y="639044"/>
              <a:ext cx="821096" cy="400110"/>
              <a:chOff x="1997253" y="1027564"/>
              <a:chExt cx="821096" cy="400110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5A9674A6-0703-6B2A-EE33-656E32E6F20A}"/>
                  </a:ext>
                </a:extLst>
              </p:cNvPr>
              <p:cNvSpPr txBox="1"/>
              <p:nvPr/>
            </p:nvSpPr>
            <p:spPr>
              <a:xfrm>
                <a:off x="1997253" y="1027564"/>
                <a:ext cx="2545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DDDA97D-167D-8413-9929-51CEB1526130}"/>
                  </a:ext>
                </a:extLst>
              </p:cNvPr>
              <p:cNvSpPr txBox="1"/>
              <p:nvPr/>
            </p:nvSpPr>
            <p:spPr>
              <a:xfrm>
                <a:off x="2133999" y="1027564"/>
                <a:ext cx="3715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DB65107-1FEA-CE7E-268E-A01CBAFF0FBC}"/>
                  </a:ext>
                </a:extLst>
              </p:cNvPr>
              <p:cNvSpPr txBox="1"/>
              <p:nvPr/>
            </p:nvSpPr>
            <p:spPr>
              <a:xfrm>
                <a:off x="2387741" y="1027564"/>
                <a:ext cx="2545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1078AB0-5A35-7629-57F6-840D1CFB1A98}"/>
                  </a:ext>
                </a:extLst>
              </p:cNvPr>
              <p:cNvSpPr txBox="1"/>
              <p:nvPr/>
            </p:nvSpPr>
            <p:spPr>
              <a:xfrm>
                <a:off x="2563756" y="1027564"/>
                <a:ext cx="2545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  <a:p>
                <a:pPr algn="ctr"/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6BE28CF-A3A5-4924-83DE-EB4E5AB1CA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13216" y="1917369"/>
              <a:ext cx="716280" cy="47798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DD8320A-CF04-4382-9D97-BB5B7B5724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10511" y="2416133"/>
              <a:ext cx="752856" cy="46759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ECAF5B-9792-43A4-919C-DA2880AEAE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99991" y="2899310"/>
              <a:ext cx="763524" cy="47278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98EB77A-5B2D-4403-B756-C97162C0B2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06994" y="3398075"/>
              <a:ext cx="739140" cy="47798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1AD2845-EF6D-4DF6-8404-0B164BA6D2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06085" y="1465365"/>
              <a:ext cx="751332" cy="43122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C5C87F8-449E-4F7F-9744-1441530B80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26096" y="1018043"/>
              <a:ext cx="826008" cy="462397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637E3AE-A7CF-4614-8149-48D1D11069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989" y="1506416"/>
              <a:ext cx="793820" cy="420833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69AA827-1362-4ACB-BE3C-4F6606473F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4620" y="1963618"/>
              <a:ext cx="798576" cy="46239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F22EC65-2DAE-4211-87F0-D6D13A5A97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2054" y="2446794"/>
              <a:ext cx="824484" cy="46759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42EDE6D-ACAA-43F6-8ED6-7FC04B119E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8012" y="2945558"/>
              <a:ext cx="822960" cy="462395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A587425-427E-46F3-BFEE-80F0DD0831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05701" y="1013362"/>
              <a:ext cx="740780" cy="425370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2743394-6C57-411B-9637-9E43D8FB3F6C}"/>
                </a:ext>
              </a:extLst>
            </p:cNvPr>
            <p:cNvCxnSpPr/>
            <p:nvPr/>
          </p:nvCxnSpPr>
          <p:spPr>
            <a:xfrm>
              <a:off x="3532094" y="651435"/>
              <a:ext cx="68131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9879D655-CF1A-4A14-95A9-CA6AD812F9BA}"/>
                </a:ext>
              </a:extLst>
            </p:cNvPr>
            <p:cNvCxnSpPr/>
            <p:nvPr/>
          </p:nvCxnSpPr>
          <p:spPr>
            <a:xfrm>
              <a:off x="5154706" y="672353"/>
              <a:ext cx="68131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7958BDB9-3914-487A-A573-A3EFDADC5354}"/>
                </a:ext>
              </a:extLst>
            </p:cNvPr>
            <p:cNvSpPr txBox="1"/>
            <p:nvPr/>
          </p:nvSpPr>
          <p:spPr>
            <a:xfrm>
              <a:off x="3616978" y="433633"/>
              <a:ext cx="7709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COLI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C5F0C6F-E02C-4B67-937F-C3DBB224A7D8}"/>
                </a:ext>
              </a:extLst>
            </p:cNvPr>
            <p:cNvSpPr txBox="1"/>
            <p:nvPr/>
          </p:nvSpPr>
          <p:spPr>
            <a:xfrm>
              <a:off x="5263496" y="448573"/>
              <a:ext cx="7709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COLI</a:t>
              </a: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F505485C-3099-4F69-AE18-12F0B4A77744}"/>
              </a:ext>
            </a:extLst>
          </p:cNvPr>
          <p:cNvSpPr txBox="1"/>
          <p:nvPr/>
        </p:nvSpPr>
        <p:spPr>
          <a:xfrm>
            <a:off x="2679842" y="83646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075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98</Words>
  <Application>Microsoft Office PowerPoint</Application>
  <PresentationFormat>A4 Paper (210x297 mm)</PresentationFormat>
  <Paragraphs>92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9</cp:revision>
  <dcterms:created xsi:type="dcterms:W3CDTF">2023-07-22T01:25:04Z</dcterms:created>
  <dcterms:modified xsi:type="dcterms:W3CDTF">2023-07-22T01:33:40Z</dcterms:modified>
</cp:coreProperties>
</file>