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1304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3" autoAdjust="0"/>
    <p:restoredTop sz="94660"/>
  </p:normalViewPr>
  <p:slideViewPr>
    <p:cSldViewPr snapToGrid="0" showGuides="1">
      <p:cViewPr varScale="1">
        <p:scale>
          <a:sx n="62" d="100"/>
          <a:sy n="62" d="100"/>
        </p:scale>
        <p:origin x="1506" y="9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568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738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14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970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01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191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635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450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832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209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151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289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g"/><Relationship Id="rId18" Type="http://schemas.openxmlformats.org/officeDocument/2006/relationships/image" Target="../media/image17.tif"/><Relationship Id="rId3" Type="http://schemas.openxmlformats.org/officeDocument/2006/relationships/image" Target="../media/image2.png"/><Relationship Id="rId21" Type="http://schemas.microsoft.com/office/2007/relationships/hdphoto" Target="../media/hdphoto1.wdp"/><Relationship Id="rId7" Type="http://schemas.openxmlformats.org/officeDocument/2006/relationships/image" Target="../media/image6.jpg"/><Relationship Id="rId12" Type="http://schemas.openxmlformats.org/officeDocument/2006/relationships/image" Target="../media/image11.jpg"/><Relationship Id="rId17" Type="http://schemas.openxmlformats.org/officeDocument/2006/relationships/image" Target="../media/image16.jpg"/><Relationship Id="rId2" Type="http://schemas.openxmlformats.org/officeDocument/2006/relationships/image" Target="../media/image1.png"/><Relationship Id="rId16" Type="http://schemas.openxmlformats.org/officeDocument/2006/relationships/image" Target="../media/image15.jp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11" Type="http://schemas.openxmlformats.org/officeDocument/2006/relationships/image" Target="../media/image10.jpg"/><Relationship Id="rId5" Type="http://schemas.openxmlformats.org/officeDocument/2006/relationships/image" Target="../media/image4.jpg"/><Relationship Id="rId15" Type="http://schemas.openxmlformats.org/officeDocument/2006/relationships/image" Target="../media/image14.jpg"/><Relationship Id="rId10" Type="http://schemas.openxmlformats.org/officeDocument/2006/relationships/image" Target="../media/image9.jpg"/><Relationship Id="rId19" Type="http://schemas.openxmlformats.org/officeDocument/2006/relationships/image" Target="../media/image18.png"/><Relationship Id="rId4" Type="http://schemas.openxmlformats.org/officeDocument/2006/relationships/image" Target="../media/image3.jpg"/><Relationship Id="rId9" Type="http://schemas.openxmlformats.org/officeDocument/2006/relationships/image" Target="../media/image8.jpeg"/><Relationship Id="rId1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Box 99">
            <a:extLst>
              <a:ext uri="{FF2B5EF4-FFF2-40B4-BE49-F238E27FC236}">
                <a16:creationId xmlns:a16="http://schemas.microsoft.com/office/drawing/2014/main" id="{2EFDB742-42E9-4188-846C-3F59DA28EE93}"/>
              </a:ext>
            </a:extLst>
          </p:cNvPr>
          <p:cNvSpPr txBox="1"/>
          <p:nvPr/>
        </p:nvSpPr>
        <p:spPr>
          <a:xfrm>
            <a:off x="0" y="381001"/>
            <a:ext cx="26100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Figure 5 – figure supplement 1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2381FC58-4BFC-49AF-AC9A-8915B5DC0117}"/>
              </a:ext>
            </a:extLst>
          </p:cNvPr>
          <p:cNvSpPr txBox="1"/>
          <p:nvPr/>
        </p:nvSpPr>
        <p:spPr>
          <a:xfrm>
            <a:off x="-26412" y="1043809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77E48C6C-5F86-4793-BD2A-1DFED86E246B}"/>
              </a:ext>
            </a:extLst>
          </p:cNvPr>
          <p:cNvSpPr txBox="1"/>
          <p:nvPr/>
        </p:nvSpPr>
        <p:spPr>
          <a:xfrm>
            <a:off x="1713050" y="1017533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21D1AD80-6B08-4BB3-ADFD-0E8DC82AB66E}"/>
              </a:ext>
            </a:extLst>
          </p:cNvPr>
          <p:cNvSpPr txBox="1"/>
          <p:nvPr/>
        </p:nvSpPr>
        <p:spPr>
          <a:xfrm>
            <a:off x="-48533" y="2420253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4F51923-C0C5-4D3C-9BAB-3F74CF2A44F9}"/>
              </a:ext>
            </a:extLst>
          </p:cNvPr>
          <p:cNvGrpSpPr/>
          <p:nvPr/>
        </p:nvGrpSpPr>
        <p:grpSpPr>
          <a:xfrm>
            <a:off x="1992336" y="1171947"/>
            <a:ext cx="2255550" cy="1211618"/>
            <a:chOff x="1960805" y="822478"/>
            <a:chExt cx="2255550" cy="1211618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B415184C-35FD-41E3-B602-2B1B7E599D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60805" y="938509"/>
              <a:ext cx="1078326" cy="1095587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5B796735-E858-46D6-B9E0-33DA41B3404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37913" y="931865"/>
              <a:ext cx="1078442" cy="1094537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9B8F1F6-E967-4306-A86A-0877CA6886BE}"/>
                </a:ext>
              </a:extLst>
            </p:cNvPr>
            <p:cNvSpPr txBox="1"/>
            <p:nvPr/>
          </p:nvSpPr>
          <p:spPr>
            <a:xfrm>
              <a:off x="2255206" y="825572"/>
              <a:ext cx="512263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siCtrl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1F159D7-2D08-414B-8F62-FCF2BEC0C35C}"/>
                </a:ext>
              </a:extLst>
            </p:cNvPr>
            <p:cNvSpPr txBox="1"/>
            <p:nvPr/>
          </p:nvSpPr>
          <p:spPr>
            <a:xfrm>
              <a:off x="3409575" y="822478"/>
              <a:ext cx="673183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siCas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F779527F-6176-4414-910F-364D5A70A4F3}"/>
              </a:ext>
            </a:extLst>
          </p:cNvPr>
          <p:cNvGrpSpPr/>
          <p:nvPr/>
        </p:nvGrpSpPr>
        <p:grpSpPr>
          <a:xfrm>
            <a:off x="25543" y="2554613"/>
            <a:ext cx="1848507" cy="1562710"/>
            <a:chOff x="446728" y="4417593"/>
            <a:chExt cx="2566219" cy="2169457"/>
          </a:xfrm>
        </p:grpSpPr>
        <p:pic>
          <p:nvPicPr>
            <p:cNvPr id="99" name="Picture 98" descr="A picture containing white&#10;&#10;Description automatically generated">
              <a:extLst>
                <a:ext uri="{FF2B5EF4-FFF2-40B4-BE49-F238E27FC236}">
                  <a16:creationId xmlns:a16="http://schemas.microsoft.com/office/drawing/2014/main" id="{64490CE9-A43D-4AA8-8525-548FBFA2D0B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00258" y="4516141"/>
              <a:ext cx="1083696" cy="1033272"/>
            </a:xfrm>
            <a:prstGeom prst="rect">
              <a:avLst/>
            </a:prstGeom>
          </p:spPr>
        </p:pic>
        <p:pic>
          <p:nvPicPr>
            <p:cNvPr id="101" name="Picture 100" descr="A picture containing rug&#10;&#10;Description automatically generated">
              <a:extLst>
                <a:ext uri="{FF2B5EF4-FFF2-40B4-BE49-F238E27FC236}">
                  <a16:creationId xmlns:a16="http://schemas.microsoft.com/office/drawing/2014/main" id="{D9DA25AE-7206-4779-87FF-77A37369198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6323" y="4477220"/>
              <a:ext cx="1083696" cy="1033272"/>
            </a:xfrm>
            <a:prstGeom prst="rect">
              <a:avLst/>
            </a:prstGeom>
          </p:spPr>
        </p:pic>
        <p:pic>
          <p:nvPicPr>
            <p:cNvPr id="102" name="Picture 101">
              <a:extLst>
                <a:ext uri="{FF2B5EF4-FFF2-40B4-BE49-F238E27FC236}">
                  <a16:creationId xmlns:a16="http://schemas.microsoft.com/office/drawing/2014/main" id="{D829D4A4-7DB8-4BF5-A340-BA8CAFB6CAE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29251" y="5553778"/>
              <a:ext cx="1083696" cy="1033272"/>
            </a:xfrm>
            <a:prstGeom prst="rect">
              <a:avLst/>
            </a:prstGeom>
          </p:spPr>
        </p:pic>
        <p:pic>
          <p:nvPicPr>
            <p:cNvPr id="103" name="Picture 102">
              <a:extLst>
                <a:ext uri="{FF2B5EF4-FFF2-40B4-BE49-F238E27FC236}">
                  <a16:creationId xmlns:a16="http://schemas.microsoft.com/office/drawing/2014/main" id="{B73FC57F-89D2-44DB-8B5E-FAE1BF76B33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6323" y="5553778"/>
              <a:ext cx="1083696" cy="1033272"/>
            </a:xfrm>
            <a:prstGeom prst="rect">
              <a:avLst/>
            </a:prstGeom>
          </p:spPr>
        </p:pic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1807027C-3391-4C5C-8BFE-D7C9C748E9F0}"/>
                </a:ext>
              </a:extLst>
            </p:cNvPr>
            <p:cNvSpPr txBox="1"/>
            <p:nvPr/>
          </p:nvSpPr>
          <p:spPr>
            <a:xfrm rot="16200000">
              <a:off x="285165" y="5944315"/>
              <a:ext cx="701445" cy="3418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siCas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369F27D3-CCD1-49C0-B7DF-70FCA62E3772}"/>
                </a:ext>
              </a:extLst>
            </p:cNvPr>
            <p:cNvSpPr txBox="1"/>
            <p:nvPr/>
          </p:nvSpPr>
          <p:spPr>
            <a:xfrm rot="16200000">
              <a:off x="285831" y="4795511"/>
              <a:ext cx="663613" cy="3418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siCtrl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36E76225-94F2-4898-AD0D-EDDF7687687B}"/>
                </a:ext>
              </a:extLst>
            </p:cNvPr>
            <p:cNvSpPr txBox="1"/>
            <p:nvPr/>
          </p:nvSpPr>
          <p:spPr>
            <a:xfrm>
              <a:off x="752151" y="4417593"/>
              <a:ext cx="810489" cy="3418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Cas</a:t>
              </a:r>
              <a:r>
                <a:rPr lang="en-US" sz="1000" baseline="30000" dirty="0" err="1">
                  <a:latin typeface="Arial" panose="020B0604020202020204" pitchFamily="34" charset="0"/>
                  <a:cs typeface="Arial" panose="020B0604020202020204" pitchFamily="34" charset="0"/>
                </a:rPr>
                <a:t>mSc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1BD9C80B-4C95-4B00-9FCD-374B15A21BDB}"/>
                </a:ext>
              </a:extLst>
            </p:cNvPr>
            <p:cNvSpPr txBox="1"/>
            <p:nvPr/>
          </p:nvSpPr>
          <p:spPr>
            <a:xfrm>
              <a:off x="1878210" y="4467219"/>
              <a:ext cx="601302" cy="3418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FAK</a:t>
              </a:r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86DA7F2D-2754-494A-B3EB-225D61358645}"/>
              </a:ext>
            </a:extLst>
          </p:cNvPr>
          <p:cNvGrpSpPr/>
          <p:nvPr/>
        </p:nvGrpSpPr>
        <p:grpSpPr>
          <a:xfrm>
            <a:off x="4341116" y="2613655"/>
            <a:ext cx="1567151" cy="1469012"/>
            <a:chOff x="816614" y="391799"/>
            <a:chExt cx="2883385" cy="2934719"/>
          </a:xfrm>
        </p:grpSpPr>
        <p:pic>
          <p:nvPicPr>
            <p:cNvPr id="109" name="Picture 108" descr="A picture containing rain, nature, vegetable&#10;&#10;Description automatically generated">
              <a:extLst>
                <a:ext uri="{FF2B5EF4-FFF2-40B4-BE49-F238E27FC236}">
                  <a16:creationId xmlns:a16="http://schemas.microsoft.com/office/drawing/2014/main" id="{61185B14-5B17-45C3-A442-4F3B7F2B909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19255" y="467826"/>
              <a:ext cx="1379306" cy="1371600"/>
            </a:xfrm>
            <a:prstGeom prst="rect">
              <a:avLst/>
            </a:prstGeom>
          </p:spPr>
        </p:pic>
        <p:pic>
          <p:nvPicPr>
            <p:cNvPr id="110" name="Picture 109" descr="A black and white photo of a bush&#10;&#10;Description automatically generated with low confidence">
              <a:extLst>
                <a:ext uri="{FF2B5EF4-FFF2-40B4-BE49-F238E27FC236}">
                  <a16:creationId xmlns:a16="http://schemas.microsoft.com/office/drawing/2014/main" id="{25CF6C8F-78BC-4BAD-8844-B9AF6AD058F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4468" y="467826"/>
              <a:ext cx="1379306" cy="1371600"/>
            </a:xfrm>
            <a:prstGeom prst="rect">
              <a:avLst/>
            </a:prstGeom>
          </p:spPr>
        </p:pic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1C2716BC-B23B-473F-BD80-5C697E32B27A}"/>
                </a:ext>
              </a:extLst>
            </p:cNvPr>
            <p:cNvSpPr txBox="1"/>
            <p:nvPr/>
          </p:nvSpPr>
          <p:spPr>
            <a:xfrm>
              <a:off x="816614" y="397555"/>
              <a:ext cx="1074153" cy="491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>
                  <a:latin typeface="Arial" panose="020B0604020202020204" pitchFamily="34" charset="0"/>
                  <a:cs typeface="Arial" panose="020B0604020202020204" pitchFamily="34" charset="0"/>
                </a:rPr>
                <a:t>Cas</a:t>
              </a:r>
              <a:r>
                <a:rPr lang="en-US" sz="1000" baseline="30000">
                  <a:latin typeface="Arial" panose="020B0604020202020204" pitchFamily="34" charset="0"/>
                  <a:cs typeface="Arial" panose="020B0604020202020204" pitchFamily="34" charset="0"/>
                </a:rPr>
                <a:t>mSc</a:t>
              </a:r>
              <a:endParaRPr lang="en-US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CAA8B81C-14A2-45A5-BB6E-4C2B9E3D3B46}"/>
                </a:ext>
              </a:extLst>
            </p:cNvPr>
            <p:cNvSpPr txBox="1"/>
            <p:nvPr/>
          </p:nvSpPr>
          <p:spPr>
            <a:xfrm>
              <a:off x="2244532" y="391799"/>
              <a:ext cx="1174431" cy="491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Kindlin2</a:t>
              </a:r>
              <a:endParaRPr lang="en-US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13" name="Picture 112">
              <a:extLst>
                <a:ext uri="{FF2B5EF4-FFF2-40B4-BE49-F238E27FC236}">
                  <a16:creationId xmlns:a16="http://schemas.microsoft.com/office/drawing/2014/main" id="{8C5A22A5-8CF7-43B3-8C62-4124207AA90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19255" y="1884986"/>
              <a:ext cx="1380744" cy="1441532"/>
            </a:xfrm>
            <a:prstGeom prst="rect">
              <a:avLst/>
            </a:prstGeom>
          </p:spPr>
        </p:pic>
        <p:pic>
          <p:nvPicPr>
            <p:cNvPr id="114" name="Picture 113">
              <a:extLst>
                <a:ext uri="{FF2B5EF4-FFF2-40B4-BE49-F238E27FC236}">
                  <a16:creationId xmlns:a16="http://schemas.microsoft.com/office/drawing/2014/main" id="{D969C8C8-C465-4322-819E-657AB9E5CDD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4468" y="1884986"/>
              <a:ext cx="1380744" cy="1441532"/>
            </a:xfrm>
            <a:prstGeom prst="rect">
              <a:avLst/>
            </a:prstGeom>
          </p:spPr>
        </p:pic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E8192468-F195-464C-8501-A7ED65E2F7FF}"/>
              </a:ext>
            </a:extLst>
          </p:cNvPr>
          <p:cNvGrpSpPr/>
          <p:nvPr/>
        </p:nvGrpSpPr>
        <p:grpSpPr>
          <a:xfrm>
            <a:off x="1992336" y="2604918"/>
            <a:ext cx="2198070" cy="1565227"/>
            <a:chOff x="3483888" y="4316460"/>
            <a:chExt cx="3051505" cy="2172951"/>
          </a:xfrm>
        </p:grpSpPr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A6B5C473-44C9-44D3-81BF-E17C291D7DF1}"/>
                </a:ext>
              </a:extLst>
            </p:cNvPr>
            <p:cNvGrpSpPr/>
            <p:nvPr/>
          </p:nvGrpSpPr>
          <p:grpSpPr>
            <a:xfrm>
              <a:off x="3483888" y="4316460"/>
              <a:ext cx="3051505" cy="2172951"/>
              <a:chOff x="420904" y="4205042"/>
              <a:chExt cx="3098809" cy="2168514"/>
            </a:xfrm>
          </p:grpSpPr>
          <p:pic>
            <p:nvPicPr>
              <p:cNvPr id="120" name="Picture 119" descr="A picture containing white&#10;&#10;Description automatically generated">
                <a:extLst>
                  <a:ext uri="{FF2B5EF4-FFF2-40B4-BE49-F238E27FC236}">
                    <a16:creationId xmlns:a16="http://schemas.microsoft.com/office/drawing/2014/main" id="{A70EF7D3-08F5-4AC7-AA7E-B30C8E8CB4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84273" y="4249183"/>
                <a:ext cx="981656" cy="1028700"/>
              </a:xfrm>
              <a:prstGeom prst="rect">
                <a:avLst/>
              </a:prstGeom>
            </p:spPr>
          </p:pic>
          <p:pic>
            <p:nvPicPr>
              <p:cNvPr id="121" name="Picture 120">
                <a:extLst>
                  <a:ext uri="{FF2B5EF4-FFF2-40B4-BE49-F238E27FC236}">
                    <a16:creationId xmlns:a16="http://schemas.microsoft.com/office/drawing/2014/main" id="{48B9A3FD-8422-4E09-9AE7-3573E987D5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11165" y="4249183"/>
                <a:ext cx="981656" cy="1028700"/>
              </a:xfrm>
              <a:prstGeom prst="rect">
                <a:avLst/>
              </a:prstGeom>
            </p:spPr>
          </p:pic>
          <p:pic>
            <p:nvPicPr>
              <p:cNvPr id="122" name="Picture 121" descr="A black and white image of a dog's face&#10;&#10;Description automatically generated with low confidence">
                <a:extLst>
                  <a:ext uri="{FF2B5EF4-FFF2-40B4-BE49-F238E27FC236}">
                    <a16:creationId xmlns:a16="http://schemas.microsoft.com/office/drawing/2014/main" id="{B2941411-793F-48E1-91F6-5F457D04E6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38057" y="4249183"/>
                <a:ext cx="981656" cy="1028700"/>
              </a:xfrm>
              <a:prstGeom prst="rect">
                <a:avLst/>
              </a:prstGeom>
            </p:spPr>
          </p:pic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42E54AEC-3438-4DAC-AD21-5CA482F85084}"/>
                  </a:ext>
                </a:extLst>
              </p:cNvPr>
              <p:cNvSpPr txBox="1"/>
              <p:nvPr/>
            </p:nvSpPr>
            <p:spPr>
              <a:xfrm>
                <a:off x="420904" y="4205042"/>
                <a:ext cx="750737" cy="3411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Talin1</a:t>
                </a:r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D204FA43-193F-4319-BFD0-0B70DE6680AA}"/>
                  </a:ext>
                </a:extLst>
              </p:cNvPr>
              <p:cNvSpPr txBox="1"/>
              <p:nvPr/>
            </p:nvSpPr>
            <p:spPr>
              <a:xfrm>
                <a:off x="2475730" y="4249184"/>
                <a:ext cx="610624" cy="3411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VCL</a:t>
                </a:r>
              </a:p>
            </p:txBody>
          </p:sp>
          <p:pic>
            <p:nvPicPr>
              <p:cNvPr id="125" name="Picture 124" descr="A picture containing nature, white&#10;&#10;Description automatically generated">
                <a:extLst>
                  <a:ext uri="{FF2B5EF4-FFF2-40B4-BE49-F238E27FC236}">
                    <a16:creationId xmlns:a16="http://schemas.microsoft.com/office/drawing/2014/main" id="{46292D45-404C-4CDC-9577-98AF081358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35055" y="5344856"/>
                <a:ext cx="984658" cy="1028700"/>
              </a:xfrm>
              <a:prstGeom prst="rect">
                <a:avLst/>
              </a:prstGeom>
            </p:spPr>
          </p:pic>
          <p:pic>
            <p:nvPicPr>
              <p:cNvPr id="126" name="Picture 125" descr="A picture containing nature&#10;&#10;Description automatically generated">
                <a:extLst>
                  <a:ext uri="{FF2B5EF4-FFF2-40B4-BE49-F238E27FC236}">
                    <a16:creationId xmlns:a16="http://schemas.microsoft.com/office/drawing/2014/main" id="{B41A44BF-BEF6-4632-B4CE-B1B3AC04A0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81271" y="5344856"/>
                <a:ext cx="984658" cy="1028700"/>
              </a:xfrm>
              <a:prstGeom prst="rect">
                <a:avLst/>
              </a:prstGeom>
            </p:spPr>
          </p:pic>
          <p:pic>
            <p:nvPicPr>
              <p:cNvPr id="127" name="Picture 126">
                <a:extLst>
                  <a:ext uri="{FF2B5EF4-FFF2-40B4-BE49-F238E27FC236}">
                    <a16:creationId xmlns:a16="http://schemas.microsoft.com/office/drawing/2014/main" id="{6BC5EDA1-1042-4D56-BF69-286CBD6F55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11165" y="5344856"/>
                <a:ext cx="984658" cy="1028700"/>
              </a:xfrm>
              <a:prstGeom prst="rect">
                <a:avLst/>
              </a:prstGeom>
            </p:spPr>
          </p:pic>
        </p:grp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4DCCC64A-1F6C-4BAC-8AC3-32635807966B}"/>
                </a:ext>
              </a:extLst>
            </p:cNvPr>
            <p:cNvSpPr txBox="1"/>
            <p:nvPr/>
          </p:nvSpPr>
          <p:spPr>
            <a:xfrm>
              <a:off x="4460011" y="4319187"/>
              <a:ext cx="810489" cy="3418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Cas</a:t>
              </a:r>
              <a:r>
                <a:rPr lang="en-US" sz="1000" baseline="30000" dirty="0" err="1">
                  <a:latin typeface="Arial" panose="020B0604020202020204" pitchFamily="34" charset="0"/>
                  <a:cs typeface="Arial" panose="020B0604020202020204" pitchFamily="34" charset="0"/>
                </a:rPr>
                <a:t>mSc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751C1105-606C-C7CE-A0A4-7D7693D4F9EB}"/>
              </a:ext>
            </a:extLst>
          </p:cNvPr>
          <p:cNvGrpSpPr/>
          <p:nvPr/>
        </p:nvGrpSpPr>
        <p:grpSpPr>
          <a:xfrm>
            <a:off x="559331" y="983954"/>
            <a:ext cx="1457859" cy="1448238"/>
            <a:chOff x="2090284" y="4307838"/>
            <a:chExt cx="1632773" cy="1587637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EDAEA73-FB99-E39E-8577-58EC2D5D1C7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72129" y="4778934"/>
              <a:ext cx="143478" cy="62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58219D8-49E5-708F-FE77-0ABB940ADA2C}"/>
                </a:ext>
              </a:extLst>
            </p:cNvPr>
            <p:cNvSpPr txBox="1"/>
            <p:nvPr/>
          </p:nvSpPr>
          <p:spPr>
            <a:xfrm>
              <a:off x="3322339" y="4671772"/>
              <a:ext cx="400718" cy="2361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>
                  <a:latin typeface="Arial" panose="020B0604020202020204" pitchFamily="34" charset="0"/>
                  <a:cs typeface="Arial" panose="020B0604020202020204" pitchFamily="34" charset="0"/>
                </a:rPr>
                <a:t>130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7DC0076-B33C-AE34-26D5-46BFB3C8BEF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72129" y="5232247"/>
              <a:ext cx="143478" cy="62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32BF47B-3598-8162-644C-E1CC492994C3}"/>
                </a:ext>
              </a:extLst>
            </p:cNvPr>
            <p:cNvSpPr txBox="1"/>
            <p:nvPr/>
          </p:nvSpPr>
          <p:spPr>
            <a:xfrm>
              <a:off x="3311506" y="5096785"/>
              <a:ext cx="400718" cy="2361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130</a:t>
              </a:r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8CCBD55-2E19-5106-7D68-55A473A8636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79149" y="5520644"/>
              <a:ext cx="143478" cy="62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534E904-9E0B-0B42-BFA0-C2304DB28789}"/>
                </a:ext>
              </a:extLst>
            </p:cNvPr>
            <p:cNvSpPr txBox="1"/>
            <p:nvPr/>
          </p:nvSpPr>
          <p:spPr>
            <a:xfrm>
              <a:off x="3311506" y="5395765"/>
              <a:ext cx="400718" cy="2361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130</a:t>
              </a: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C229CBD8-1DDA-0D40-FC45-2C9EDC7DAF42}"/>
                </a:ext>
              </a:extLst>
            </p:cNvPr>
            <p:cNvGrpSpPr/>
            <p:nvPr/>
          </p:nvGrpSpPr>
          <p:grpSpPr>
            <a:xfrm>
              <a:off x="2090284" y="4307838"/>
              <a:ext cx="1293547" cy="1587637"/>
              <a:chOff x="8391587" y="856099"/>
              <a:chExt cx="2682188" cy="3694122"/>
            </a:xfrm>
          </p:grpSpPr>
          <p:pic>
            <p:nvPicPr>
              <p:cNvPr id="30" name="Picture 29" descr="A picture containing white&#10;&#10;Description automatically generated">
                <a:extLst>
                  <a:ext uri="{FF2B5EF4-FFF2-40B4-BE49-F238E27FC236}">
                    <a16:creationId xmlns:a16="http://schemas.microsoft.com/office/drawing/2014/main" id="{69876A37-EF3B-3E19-BB40-DE3A80707C4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7006" t="40801" r="4609" b="36020"/>
              <a:stretch/>
            </p:blipFill>
            <p:spPr>
              <a:xfrm>
                <a:off x="9105363" y="1390918"/>
                <a:ext cx="1935819" cy="1184855"/>
              </a:xfrm>
              <a:prstGeom prst="rect">
                <a:avLst/>
              </a:prstGeom>
            </p:spPr>
          </p:pic>
          <p:pic>
            <p:nvPicPr>
              <p:cNvPr id="31" name="Picture 30" descr="A close-up of a book&#10;&#10;Description automatically generated with low confidence">
                <a:extLst>
                  <a:ext uri="{FF2B5EF4-FFF2-40B4-BE49-F238E27FC236}">
                    <a16:creationId xmlns:a16="http://schemas.microsoft.com/office/drawing/2014/main" id="{8B5B04A0-5DDB-28F7-B3D9-95DA25295CB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994" t="51642" r="28021" b="27779"/>
              <a:stretch/>
            </p:blipFill>
            <p:spPr>
              <a:xfrm>
                <a:off x="9105361" y="3466947"/>
                <a:ext cx="1935819" cy="1083274"/>
              </a:xfrm>
              <a:prstGeom prst="rect">
                <a:avLst/>
              </a:prstGeom>
            </p:spPr>
          </p:pic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9333B341-1A8B-EBF0-FC40-17A2625FBE6F}"/>
                  </a:ext>
                </a:extLst>
              </p:cNvPr>
              <p:cNvSpPr txBox="1"/>
              <p:nvPr/>
            </p:nvSpPr>
            <p:spPr>
              <a:xfrm rot="19222121">
                <a:off x="9039637" y="881337"/>
                <a:ext cx="1039362" cy="5887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siCtrl</a:t>
                </a:r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86DDE600-130A-CE1D-AC6C-8F490CDBC50E}"/>
                  </a:ext>
                </a:extLst>
              </p:cNvPr>
              <p:cNvSpPr txBox="1"/>
              <p:nvPr/>
            </p:nvSpPr>
            <p:spPr>
              <a:xfrm rot="19222121">
                <a:off x="9447066" y="877638"/>
                <a:ext cx="1098924" cy="5887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siCas</a:t>
                </a:r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B4C519C-99A6-402D-9B98-AF0AF77602C4}"/>
                  </a:ext>
                </a:extLst>
              </p:cNvPr>
              <p:cNvSpPr txBox="1"/>
              <p:nvPr/>
            </p:nvSpPr>
            <p:spPr>
              <a:xfrm rot="19222121">
                <a:off x="9930177" y="856099"/>
                <a:ext cx="1143598" cy="5887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siVCL</a:t>
                </a:r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1E1B25F6-35F5-FA07-533A-82FA602DCED7}"/>
                  </a:ext>
                </a:extLst>
              </p:cNvPr>
              <p:cNvSpPr txBox="1"/>
              <p:nvPr/>
            </p:nvSpPr>
            <p:spPr>
              <a:xfrm>
                <a:off x="8391587" y="2810430"/>
                <a:ext cx="950018" cy="5887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VCL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194A9FF6-8980-4F07-3758-6783B4EBA002}"/>
                  </a:ext>
                </a:extLst>
              </p:cNvPr>
              <p:cNvSpPr txBox="1"/>
              <p:nvPr/>
            </p:nvSpPr>
            <p:spPr>
              <a:xfrm>
                <a:off x="8409320" y="3667560"/>
                <a:ext cx="950018" cy="5887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FAK</a:t>
                </a:r>
              </a:p>
            </p:txBody>
          </p:sp>
          <p:pic>
            <p:nvPicPr>
              <p:cNvPr id="38" name="Picture 37" descr="Chart&#10;&#10;Description automatically generated">
                <a:extLst>
                  <a:ext uri="{FF2B5EF4-FFF2-40B4-BE49-F238E27FC236}">
                    <a16:creationId xmlns:a16="http://schemas.microsoft.com/office/drawing/2014/main" id="{53ADA149-8ABA-9B79-CCFC-0D13015DA35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0">
                <a:extLst>
                  <a:ext uri="{BEBA8EAE-BF5A-486C-A8C5-ECC9F3942E4B}">
                    <a14:imgProps xmlns:a14="http://schemas.microsoft.com/office/drawing/2010/main">
                      <a14:imgLayer r:embed="rId21">
                        <a14:imgEffect>
                          <a14:brightnessContrast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749" t="46306" r="21331" b="33097"/>
              <a:stretch/>
            </p:blipFill>
            <p:spPr>
              <a:xfrm>
                <a:off x="9105362" y="2586623"/>
                <a:ext cx="1935819" cy="1063112"/>
              </a:xfrm>
              <a:prstGeom prst="rect">
                <a:avLst/>
              </a:prstGeom>
            </p:spPr>
          </p:pic>
        </p:grp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F106E844-1814-0D01-50CF-C8B38FC7770D}"/>
              </a:ext>
            </a:extLst>
          </p:cNvPr>
          <p:cNvSpPr txBox="1"/>
          <p:nvPr/>
        </p:nvSpPr>
        <p:spPr>
          <a:xfrm>
            <a:off x="476835" y="1318386"/>
            <a:ext cx="3898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Cas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F2B8B77-F647-B74F-DCBA-2BEE94C7EBDD}"/>
              </a:ext>
            </a:extLst>
          </p:cNvPr>
          <p:cNvSpPr txBox="1"/>
          <p:nvPr/>
        </p:nvSpPr>
        <p:spPr>
          <a:xfrm>
            <a:off x="319449" y="1235700"/>
            <a:ext cx="54373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>
                <a:latin typeface="Arial" panose="020B0604020202020204" pitchFamily="34" charset="0"/>
                <a:cs typeface="Arial" panose="020B0604020202020204" pitchFamily="34" charset="0"/>
              </a:rPr>
              <a:t>Cas</a:t>
            </a:r>
            <a:r>
              <a:rPr lang="en-US" sz="900" baseline="30000">
                <a:latin typeface="Arial" panose="020B0604020202020204" pitchFamily="34" charset="0"/>
                <a:cs typeface="Arial" panose="020B0604020202020204" pitchFamily="34" charset="0"/>
              </a:rPr>
              <a:t>mSc</a:t>
            </a:r>
            <a:endParaRPr lang="en-US" sz="9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2841AB6-43B3-13BC-5C31-E6483FE5C8ED}"/>
              </a:ext>
            </a:extLst>
          </p:cNvPr>
          <p:cNvGrpSpPr/>
          <p:nvPr/>
        </p:nvGrpSpPr>
        <p:grpSpPr>
          <a:xfrm>
            <a:off x="799518" y="1340921"/>
            <a:ext cx="63564" cy="119239"/>
            <a:chOff x="3350502" y="1292554"/>
            <a:chExt cx="63564" cy="164422"/>
          </a:xfrm>
        </p:grpSpPr>
        <p:sp>
          <p:nvSpPr>
            <p:cNvPr id="42" name="Isosceles Triangle 41">
              <a:extLst>
                <a:ext uri="{FF2B5EF4-FFF2-40B4-BE49-F238E27FC236}">
                  <a16:creationId xmlns:a16="http://schemas.microsoft.com/office/drawing/2014/main" id="{22FC0755-0FB4-BCA7-C59E-0BB6C68BE885}"/>
                </a:ext>
              </a:extLst>
            </p:cNvPr>
            <p:cNvSpPr/>
            <p:nvPr/>
          </p:nvSpPr>
          <p:spPr>
            <a:xfrm rot="5400000" flipH="1">
              <a:off x="3361339" y="1404249"/>
              <a:ext cx="45719" cy="59735"/>
            </a:xfrm>
            <a:prstGeom prst="triangl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Isosceles Triangle 42">
              <a:extLst>
                <a:ext uri="{FF2B5EF4-FFF2-40B4-BE49-F238E27FC236}">
                  <a16:creationId xmlns:a16="http://schemas.microsoft.com/office/drawing/2014/main" id="{B2AB5129-0475-EFB7-0703-83B06452418D}"/>
                </a:ext>
              </a:extLst>
            </p:cNvPr>
            <p:cNvSpPr/>
            <p:nvPr/>
          </p:nvSpPr>
          <p:spPr>
            <a:xfrm rot="5400000" flipH="1">
              <a:off x="3357510" y="1285546"/>
              <a:ext cx="45719" cy="59735"/>
            </a:xfrm>
            <a:prstGeom prst="triangle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42706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9</TotalTime>
  <Words>30</Words>
  <Application>Microsoft Office PowerPoint</Application>
  <PresentationFormat>A4 Paper (210x297 mm)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Kumar, Saurav</dc:creator>
  <cp:lastModifiedBy>Kumar, Saurav</cp:lastModifiedBy>
  <cp:revision>12</cp:revision>
  <dcterms:created xsi:type="dcterms:W3CDTF">2023-07-22T01:25:04Z</dcterms:created>
  <dcterms:modified xsi:type="dcterms:W3CDTF">2023-07-22T01:37:44Z</dcterms:modified>
</cp:coreProperties>
</file>