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0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jpg"/><Relationship Id="rId18" Type="http://schemas.openxmlformats.org/officeDocument/2006/relationships/image" Target="../media/image16.jpg"/><Relationship Id="rId26" Type="http://schemas.openxmlformats.org/officeDocument/2006/relationships/image" Target="../media/image24.jpg"/><Relationship Id="rId39" Type="http://schemas.openxmlformats.org/officeDocument/2006/relationships/image" Target="../media/image37.jpg"/><Relationship Id="rId21" Type="http://schemas.openxmlformats.org/officeDocument/2006/relationships/image" Target="../media/image19.jpg"/><Relationship Id="rId34" Type="http://schemas.openxmlformats.org/officeDocument/2006/relationships/image" Target="../media/image32.jpg"/><Relationship Id="rId42" Type="http://schemas.openxmlformats.org/officeDocument/2006/relationships/oleObject" Target="../embeddings/oleObject3.bin"/><Relationship Id="rId47" Type="http://schemas.openxmlformats.org/officeDocument/2006/relationships/image" Target="../media/image41.emf"/><Relationship Id="rId7" Type="http://schemas.openxmlformats.org/officeDocument/2006/relationships/image" Target="../media/image5.jpg"/><Relationship Id="rId2" Type="http://schemas.openxmlformats.org/officeDocument/2006/relationships/oleObject" Target="../embeddings/oleObject1.bin"/><Relationship Id="rId16" Type="http://schemas.openxmlformats.org/officeDocument/2006/relationships/image" Target="../media/image14.jpg"/><Relationship Id="rId29" Type="http://schemas.openxmlformats.org/officeDocument/2006/relationships/image" Target="../media/image27.jpg"/><Relationship Id="rId11" Type="http://schemas.openxmlformats.org/officeDocument/2006/relationships/image" Target="../media/image9.jpg"/><Relationship Id="rId24" Type="http://schemas.openxmlformats.org/officeDocument/2006/relationships/image" Target="../media/image22.jpg"/><Relationship Id="rId32" Type="http://schemas.openxmlformats.org/officeDocument/2006/relationships/image" Target="../media/image30.jpg"/><Relationship Id="rId37" Type="http://schemas.openxmlformats.org/officeDocument/2006/relationships/image" Target="../media/image35.jpg"/><Relationship Id="rId40" Type="http://schemas.openxmlformats.org/officeDocument/2006/relationships/oleObject" Target="../embeddings/oleObject2.bin"/><Relationship Id="rId45" Type="http://schemas.openxmlformats.org/officeDocument/2006/relationships/image" Target="../media/image40.emf"/><Relationship Id="rId5" Type="http://schemas.openxmlformats.org/officeDocument/2006/relationships/image" Target="../media/image3.jpg"/><Relationship Id="rId15" Type="http://schemas.openxmlformats.org/officeDocument/2006/relationships/image" Target="../media/image13.jpg"/><Relationship Id="rId23" Type="http://schemas.openxmlformats.org/officeDocument/2006/relationships/image" Target="../media/image21.jpg"/><Relationship Id="rId28" Type="http://schemas.openxmlformats.org/officeDocument/2006/relationships/image" Target="../media/image26.jpg"/><Relationship Id="rId36" Type="http://schemas.openxmlformats.org/officeDocument/2006/relationships/image" Target="../media/image34.jpg"/><Relationship Id="rId49" Type="http://schemas.openxmlformats.org/officeDocument/2006/relationships/image" Target="../media/image42.emf"/><Relationship Id="rId10" Type="http://schemas.openxmlformats.org/officeDocument/2006/relationships/image" Target="../media/image8.jpg"/><Relationship Id="rId19" Type="http://schemas.openxmlformats.org/officeDocument/2006/relationships/image" Target="../media/image17.jpg"/><Relationship Id="rId31" Type="http://schemas.openxmlformats.org/officeDocument/2006/relationships/image" Target="../media/image29.jpg"/><Relationship Id="rId44" Type="http://schemas.openxmlformats.org/officeDocument/2006/relationships/oleObject" Target="../embeddings/oleObject4.bin"/><Relationship Id="rId4" Type="http://schemas.openxmlformats.org/officeDocument/2006/relationships/image" Target="../media/image2.jpg"/><Relationship Id="rId9" Type="http://schemas.openxmlformats.org/officeDocument/2006/relationships/image" Target="../media/image7.jpg"/><Relationship Id="rId14" Type="http://schemas.openxmlformats.org/officeDocument/2006/relationships/image" Target="../media/image12.jpg"/><Relationship Id="rId22" Type="http://schemas.openxmlformats.org/officeDocument/2006/relationships/image" Target="../media/image20.jpg"/><Relationship Id="rId27" Type="http://schemas.openxmlformats.org/officeDocument/2006/relationships/image" Target="../media/image25.emf"/><Relationship Id="rId30" Type="http://schemas.openxmlformats.org/officeDocument/2006/relationships/image" Target="../media/image28.jpg"/><Relationship Id="rId35" Type="http://schemas.openxmlformats.org/officeDocument/2006/relationships/image" Target="../media/image33.jpg"/><Relationship Id="rId43" Type="http://schemas.openxmlformats.org/officeDocument/2006/relationships/image" Target="../media/image39.emf"/><Relationship Id="rId48" Type="http://schemas.openxmlformats.org/officeDocument/2006/relationships/oleObject" Target="../embeddings/oleObject6.bin"/><Relationship Id="rId8" Type="http://schemas.openxmlformats.org/officeDocument/2006/relationships/image" Target="../media/image6.jpg"/><Relationship Id="rId3" Type="http://schemas.openxmlformats.org/officeDocument/2006/relationships/image" Target="../media/image1.emf"/><Relationship Id="rId12" Type="http://schemas.openxmlformats.org/officeDocument/2006/relationships/image" Target="../media/image10.jpg"/><Relationship Id="rId17" Type="http://schemas.openxmlformats.org/officeDocument/2006/relationships/image" Target="../media/image15.jpg"/><Relationship Id="rId25" Type="http://schemas.openxmlformats.org/officeDocument/2006/relationships/image" Target="../media/image23.jpg"/><Relationship Id="rId33" Type="http://schemas.openxmlformats.org/officeDocument/2006/relationships/image" Target="../media/image31.jpg"/><Relationship Id="rId38" Type="http://schemas.openxmlformats.org/officeDocument/2006/relationships/image" Target="../media/image36.jpg"/><Relationship Id="rId46" Type="http://schemas.openxmlformats.org/officeDocument/2006/relationships/oleObject" Target="../embeddings/oleObject5.bin"/><Relationship Id="rId20" Type="http://schemas.openxmlformats.org/officeDocument/2006/relationships/image" Target="../media/image18.jpg"/><Relationship Id="rId41" Type="http://schemas.openxmlformats.org/officeDocument/2006/relationships/image" Target="../media/image3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9512A20D-9B91-DE35-72EF-3CA622C18E62}"/>
              </a:ext>
            </a:extLst>
          </p:cNvPr>
          <p:cNvGrpSpPr/>
          <p:nvPr/>
        </p:nvGrpSpPr>
        <p:grpSpPr>
          <a:xfrm>
            <a:off x="0" y="381000"/>
            <a:ext cx="6512840" cy="7584494"/>
            <a:chOff x="0" y="0"/>
            <a:chExt cx="6512840" cy="758449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13FB0D7-EDBF-99A7-D713-348A83787B4C}"/>
                </a:ext>
              </a:extLst>
            </p:cNvPr>
            <p:cNvGrpSpPr/>
            <p:nvPr/>
          </p:nvGrpSpPr>
          <p:grpSpPr>
            <a:xfrm>
              <a:off x="0" y="0"/>
              <a:ext cx="6512840" cy="7584494"/>
              <a:chOff x="0" y="0"/>
              <a:chExt cx="6512840" cy="7584494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2EFDB742-42E9-4188-846C-3F59DA28EE93}"/>
                  </a:ext>
                </a:extLst>
              </p:cNvPr>
              <p:cNvSpPr txBox="1"/>
              <p:nvPr/>
            </p:nvSpPr>
            <p:spPr>
              <a:xfrm>
                <a:off x="0" y="0"/>
                <a:ext cx="26100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Figure 5 – figure supplement 2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4010BA83-0908-9329-3D86-079003FE21E3}"/>
                  </a:ext>
                </a:extLst>
              </p:cNvPr>
              <p:cNvSpPr txBox="1"/>
              <p:nvPr/>
            </p:nvSpPr>
            <p:spPr>
              <a:xfrm>
                <a:off x="272386" y="533400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graphicFrame>
            <p:nvGraphicFramePr>
              <p:cNvPr id="106" name="Object 105">
                <a:extLst>
                  <a:ext uri="{FF2B5EF4-FFF2-40B4-BE49-F238E27FC236}">
                    <a16:creationId xmlns:a16="http://schemas.microsoft.com/office/drawing/2014/main" id="{38BA6D27-CC88-0867-BB2B-F3D9E553FA8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476298" y="521866"/>
              <a:ext cx="1599146" cy="20086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2" imgW="2151091" imgH="2698634" progId="Prism9.Document">
                      <p:embed/>
                    </p:oleObj>
                  </mc:Choice>
                  <mc:Fallback>
                    <p:oleObj name="Prism 9" r:id="rId2" imgW="2151091" imgH="2698634" progId="Prism9.Document">
                      <p:embed/>
                      <p:pic>
                        <p:nvPicPr>
                          <p:cNvPr id="106" name="Object 105">
                            <a:extLst>
                              <a:ext uri="{FF2B5EF4-FFF2-40B4-BE49-F238E27FC236}">
                                <a16:creationId xmlns:a16="http://schemas.microsoft.com/office/drawing/2014/main" id="{38BA6D27-CC88-0867-BB2B-F3D9E553FA8C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4476298" y="521866"/>
                            <a:ext cx="1599146" cy="200860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F794FFE6-AD66-9CD1-21EB-7A61D75E5FBA}"/>
                  </a:ext>
                </a:extLst>
              </p:cNvPr>
              <p:cNvGrpSpPr/>
              <p:nvPr/>
            </p:nvGrpSpPr>
            <p:grpSpPr>
              <a:xfrm>
                <a:off x="546257" y="563035"/>
                <a:ext cx="3910253" cy="1737431"/>
                <a:chOff x="3294178" y="3932200"/>
                <a:chExt cx="4642650" cy="1876750"/>
              </a:xfrm>
            </p:grpSpPr>
            <p:pic>
              <p:nvPicPr>
                <p:cNvPr id="109" name="Picture 108" descr="A picture containing star, outdoor object, night sky&#10;&#10;Description automatically generated">
                  <a:extLst>
                    <a:ext uri="{FF2B5EF4-FFF2-40B4-BE49-F238E27FC236}">
                      <a16:creationId xmlns:a16="http://schemas.microsoft.com/office/drawing/2014/main" id="{39D2B5CB-FBBA-D389-4502-59808535A7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55117" y="4088257"/>
                  <a:ext cx="633270" cy="640080"/>
                </a:xfrm>
                <a:prstGeom prst="rect">
                  <a:avLst/>
                </a:prstGeom>
              </p:spPr>
            </p:pic>
            <p:pic>
              <p:nvPicPr>
                <p:cNvPr id="110" name="Picture 109" descr="A picture containing outdoor object, night sky&#10;&#10;Description automatically generated">
                  <a:extLst>
                    <a:ext uri="{FF2B5EF4-FFF2-40B4-BE49-F238E27FC236}">
                      <a16:creationId xmlns:a16="http://schemas.microsoft.com/office/drawing/2014/main" id="{F2C1F229-57DB-A895-3855-74A4DF9834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21563" y="4088257"/>
                  <a:ext cx="633270" cy="640080"/>
                </a:xfrm>
                <a:prstGeom prst="rect">
                  <a:avLst/>
                </a:prstGeom>
              </p:spPr>
            </p:pic>
            <p:pic>
              <p:nvPicPr>
                <p:cNvPr id="111" name="Picture 110" descr="A picture containing outdoor object, night sky&#10;&#10;Description automatically generated">
                  <a:extLst>
                    <a:ext uri="{FF2B5EF4-FFF2-40B4-BE49-F238E27FC236}">
                      <a16:creationId xmlns:a16="http://schemas.microsoft.com/office/drawing/2014/main" id="{704B6908-8CC7-FF3E-2FED-22CB92FBD3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83930" y="4088257"/>
                  <a:ext cx="633270" cy="640080"/>
                </a:xfrm>
                <a:prstGeom prst="rect">
                  <a:avLst/>
                </a:prstGeom>
              </p:spPr>
            </p:pic>
            <p:pic>
              <p:nvPicPr>
                <p:cNvPr id="112" name="Picture 111" descr="A picture containing outdoor object, night sky&#10;&#10;Description automatically generated">
                  <a:extLst>
                    <a:ext uri="{FF2B5EF4-FFF2-40B4-BE49-F238E27FC236}">
                      <a16:creationId xmlns:a16="http://schemas.microsoft.com/office/drawing/2014/main" id="{A4DCD2D0-EE8E-CC4C-E633-F1E177C885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41038" y="4088257"/>
                  <a:ext cx="633270" cy="640080"/>
                </a:xfrm>
                <a:prstGeom prst="rect">
                  <a:avLst/>
                </a:prstGeom>
              </p:spPr>
            </p:pic>
            <p:pic>
              <p:nvPicPr>
                <p:cNvPr id="114" name="Picture 113" descr="A picture containing outdoor object, star, night sky&#10;&#10;Description automatically generated">
                  <a:extLst>
                    <a:ext uri="{FF2B5EF4-FFF2-40B4-BE49-F238E27FC236}">
                      <a16:creationId xmlns:a16="http://schemas.microsoft.com/office/drawing/2014/main" id="{80893B92-E2DD-3D77-34FC-4D1E031529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00833" y="4088257"/>
                  <a:ext cx="633270" cy="640080"/>
                </a:xfrm>
                <a:prstGeom prst="rect">
                  <a:avLst/>
                </a:prstGeom>
              </p:spPr>
            </p:pic>
            <p:pic>
              <p:nvPicPr>
                <p:cNvPr id="115" name="Picture 114" descr="A picture containing outdoor object, star, night sky&#10;&#10;Description automatically generated">
                  <a:extLst>
                    <a:ext uri="{FF2B5EF4-FFF2-40B4-BE49-F238E27FC236}">
                      <a16:creationId xmlns:a16="http://schemas.microsoft.com/office/drawing/2014/main" id="{2E42C6DC-8937-C5E2-9CF6-710A097E3E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65888" y="4088257"/>
                  <a:ext cx="633270" cy="640080"/>
                </a:xfrm>
                <a:prstGeom prst="rect">
                  <a:avLst/>
                </a:prstGeom>
              </p:spPr>
            </p:pic>
            <p:pic>
              <p:nvPicPr>
                <p:cNvPr id="116" name="Picture 115" descr="A picture containing star, outdoor object, night sky&#10;&#10;Description automatically generated">
                  <a:extLst>
                    <a:ext uri="{FF2B5EF4-FFF2-40B4-BE49-F238E27FC236}">
                      <a16:creationId xmlns:a16="http://schemas.microsoft.com/office/drawing/2014/main" id="{4D0D6568-10FC-B074-368C-2DB45478C6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55117" y="4777645"/>
                  <a:ext cx="723738" cy="731520"/>
                </a:xfrm>
                <a:prstGeom prst="rect">
                  <a:avLst/>
                </a:prstGeom>
              </p:spPr>
            </p:pic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19D991D1-4570-F00C-3F9B-24B88611F244}"/>
                    </a:ext>
                  </a:extLst>
                </p:cNvPr>
                <p:cNvSpPr txBox="1"/>
                <p:nvPr/>
              </p:nvSpPr>
              <p:spPr>
                <a:xfrm>
                  <a:off x="3597642" y="4042905"/>
                  <a:ext cx="558032" cy="1994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t(min)=0</a:t>
                  </a: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A2B9F93B-ACAF-9BF1-27BB-23D80BE23246}"/>
                    </a:ext>
                  </a:extLst>
                </p:cNvPr>
                <p:cNvSpPr txBox="1"/>
                <p:nvPr/>
              </p:nvSpPr>
              <p:spPr>
                <a:xfrm>
                  <a:off x="4244853" y="4042905"/>
                  <a:ext cx="346773" cy="1994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1.4</a:t>
                  </a:r>
                </a:p>
              </p:txBody>
            </p:sp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5BABA531-8238-7059-48E0-D146E44FAC4E}"/>
                    </a:ext>
                  </a:extLst>
                </p:cNvPr>
                <p:cNvSpPr txBox="1"/>
                <p:nvPr/>
              </p:nvSpPr>
              <p:spPr>
                <a:xfrm>
                  <a:off x="4925313" y="4042905"/>
                  <a:ext cx="346773" cy="1994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2.5</a:t>
                  </a:r>
                </a:p>
              </p:txBody>
            </p: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0BB825A2-6A38-2C6C-0EAB-E7422D05DDC4}"/>
                    </a:ext>
                  </a:extLst>
                </p:cNvPr>
                <p:cNvSpPr txBox="1"/>
                <p:nvPr/>
              </p:nvSpPr>
              <p:spPr>
                <a:xfrm>
                  <a:off x="5568253" y="4042905"/>
                  <a:ext cx="346773" cy="1994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3.7</a:t>
                  </a:r>
                </a:p>
              </p:txBody>
            </p:sp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6F67F273-2275-477A-9C13-E02258B31BFD}"/>
                    </a:ext>
                  </a:extLst>
                </p:cNvPr>
                <p:cNvSpPr txBox="1"/>
                <p:nvPr/>
              </p:nvSpPr>
              <p:spPr>
                <a:xfrm>
                  <a:off x="6246860" y="4042905"/>
                  <a:ext cx="346773" cy="1994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6.2</a:t>
                  </a: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F2C65283-7C1F-C37A-E517-2786EF3EF016}"/>
                    </a:ext>
                  </a:extLst>
                </p:cNvPr>
                <p:cNvSpPr txBox="1"/>
                <p:nvPr/>
              </p:nvSpPr>
              <p:spPr>
                <a:xfrm>
                  <a:off x="6905351" y="4042905"/>
                  <a:ext cx="346773" cy="1994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6.8</a:t>
                  </a:r>
                </a:p>
              </p:txBody>
            </p:sp>
            <p:pic>
              <p:nvPicPr>
                <p:cNvPr id="123" name="Picture 122" descr="A picture containing worm&#10;&#10;Description automatically generated">
                  <a:extLst>
                    <a:ext uri="{FF2B5EF4-FFF2-40B4-BE49-F238E27FC236}">
                      <a16:creationId xmlns:a16="http://schemas.microsoft.com/office/drawing/2014/main" id="{3E5AC9FB-E417-235C-CD58-8CA20BF493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90773" y="4780464"/>
                  <a:ext cx="994569" cy="728702"/>
                </a:xfrm>
                <a:prstGeom prst="rect">
                  <a:avLst/>
                </a:prstGeom>
              </p:spPr>
            </p:pic>
            <p:pic>
              <p:nvPicPr>
                <p:cNvPr id="124" name="Picture 123">
                  <a:extLst>
                    <a:ext uri="{FF2B5EF4-FFF2-40B4-BE49-F238E27FC236}">
                      <a16:creationId xmlns:a16="http://schemas.microsoft.com/office/drawing/2014/main" id="{ECCF7F0C-A06C-FCD7-826B-BD146EEADD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0057" y="4773689"/>
                  <a:ext cx="994569" cy="728703"/>
                </a:xfrm>
                <a:prstGeom prst="rect">
                  <a:avLst/>
                </a:prstGeom>
              </p:spPr>
            </p:pic>
            <p:pic>
              <p:nvPicPr>
                <p:cNvPr id="125" name="Picture 124" descr="A picture containing text, plant, night sky&#10;&#10;Description automatically generated">
                  <a:extLst>
                    <a:ext uri="{FF2B5EF4-FFF2-40B4-BE49-F238E27FC236}">
                      <a16:creationId xmlns:a16="http://schemas.microsoft.com/office/drawing/2014/main" id="{2244952A-4ACB-25CC-8CDB-336797D351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5497" y="4773690"/>
                  <a:ext cx="994569" cy="728702"/>
                </a:xfrm>
                <a:prstGeom prst="rect">
                  <a:avLst/>
                </a:prstGeom>
              </p:spPr>
            </p:pic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F8D04F75-FDA3-38B4-5B5F-5D5B4BE4186B}"/>
                    </a:ext>
                  </a:extLst>
                </p:cNvPr>
                <p:cNvSpPr/>
                <p:nvPr/>
              </p:nvSpPr>
              <p:spPr>
                <a:xfrm rot="19315965">
                  <a:off x="3788625" y="5109508"/>
                  <a:ext cx="613376" cy="45719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13DD6279-80D4-DC3E-64B6-ED2338A5D0AF}"/>
                    </a:ext>
                  </a:extLst>
                </p:cNvPr>
                <p:cNvSpPr txBox="1"/>
                <p:nvPr/>
              </p:nvSpPr>
              <p:spPr>
                <a:xfrm>
                  <a:off x="4530614" y="4739841"/>
                  <a:ext cx="902520" cy="2327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solidFill>
                        <a:srgbClr val="FA2A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YFP-</a:t>
                  </a:r>
                  <a:r>
                    <a:rPr lang="en-US" sz="800" dirty="0" err="1">
                      <a:solidFill>
                        <a:srgbClr val="FA2A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CasWT</a:t>
                  </a:r>
                  <a:endParaRPr lang="en-US" sz="8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id="{C6A636ED-2291-78A2-F49C-18B1A60FCC9B}"/>
                    </a:ext>
                  </a:extLst>
                </p:cNvPr>
                <p:cNvSpPr txBox="1"/>
                <p:nvPr/>
              </p:nvSpPr>
              <p:spPr>
                <a:xfrm>
                  <a:off x="5540954" y="4739841"/>
                  <a:ext cx="994568" cy="2327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800" dirty="0" err="1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mCh</a:t>
                  </a:r>
                  <a:r>
                    <a:rPr lang="en-US" sz="800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-VCL</a:t>
                  </a:r>
                  <a:endParaRPr lang="en-US" sz="800" dirty="0"/>
                </a:p>
              </p:txBody>
            </p:sp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01D0A54B-A3AD-88B6-DEB7-1CEE1ED9569B}"/>
                    </a:ext>
                  </a:extLst>
                </p:cNvPr>
                <p:cNvSpPr txBox="1"/>
                <p:nvPr/>
              </p:nvSpPr>
              <p:spPr>
                <a:xfrm rot="16200000">
                  <a:off x="2570940" y="4655438"/>
                  <a:ext cx="1738815" cy="2923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YFP-</a:t>
                  </a:r>
                  <a:r>
                    <a:rPr lang="en-US" sz="1000" dirty="0" err="1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mCasWT</a:t>
                  </a:r>
                  <a:r>
                    <a:rPr lang="en-US" sz="1000" dirty="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00" dirty="0" err="1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mCh</a:t>
                  </a:r>
                  <a:r>
                    <a:rPr lang="en-US" sz="1000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-VCL</a:t>
                  </a:r>
                </a:p>
              </p:txBody>
            </p:sp>
            <p:grpSp>
              <p:nvGrpSpPr>
                <p:cNvPr id="194" name="Group 193">
                  <a:extLst>
                    <a:ext uri="{FF2B5EF4-FFF2-40B4-BE49-F238E27FC236}">
                      <a16:creationId xmlns:a16="http://schemas.microsoft.com/office/drawing/2014/main" id="{FABE8586-79F1-1CA6-B0D6-3F039367961F}"/>
                    </a:ext>
                  </a:extLst>
                </p:cNvPr>
                <p:cNvGrpSpPr/>
                <p:nvPr/>
              </p:nvGrpSpPr>
              <p:grpSpPr>
                <a:xfrm>
                  <a:off x="6505688" y="5475131"/>
                  <a:ext cx="1431140" cy="333819"/>
                  <a:chOff x="2608894" y="3495460"/>
                  <a:chExt cx="856093" cy="333819"/>
                </a:xfrm>
              </p:grpSpPr>
              <p:sp>
                <p:nvSpPr>
                  <p:cNvPr id="211" name="TextBox 210">
                    <a:extLst>
                      <a:ext uri="{FF2B5EF4-FFF2-40B4-BE49-F238E27FC236}">
                        <a16:creationId xmlns:a16="http://schemas.microsoft.com/office/drawing/2014/main" id="{51467362-5BB1-A033-5629-89EE09FD53E8}"/>
                      </a:ext>
                    </a:extLst>
                  </p:cNvPr>
                  <p:cNvSpPr txBox="1"/>
                  <p:nvPr/>
                </p:nvSpPr>
                <p:spPr>
                  <a:xfrm>
                    <a:off x="2608894" y="3495460"/>
                    <a:ext cx="236027" cy="2160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212" name="TextBox 211">
                    <a:extLst>
                      <a:ext uri="{FF2B5EF4-FFF2-40B4-BE49-F238E27FC236}">
                        <a16:creationId xmlns:a16="http://schemas.microsoft.com/office/drawing/2014/main" id="{2C07EB3A-327E-1658-B775-EFA3C1D21C45}"/>
                      </a:ext>
                    </a:extLst>
                  </p:cNvPr>
                  <p:cNvSpPr txBox="1"/>
                  <p:nvPr/>
                </p:nvSpPr>
                <p:spPr>
                  <a:xfrm>
                    <a:off x="3180969" y="3495460"/>
                    <a:ext cx="284018" cy="2160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</a:t>
                    </a:r>
                    <a:endParaRPr lang="en-US" sz="7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3" name="TextBox 212">
                    <a:extLst>
                      <a:ext uri="{FF2B5EF4-FFF2-40B4-BE49-F238E27FC236}">
                        <a16:creationId xmlns:a16="http://schemas.microsoft.com/office/drawing/2014/main" id="{E1F3C35C-4336-595A-0713-08E16924451C}"/>
                      </a:ext>
                    </a:extLst>
                  </p:cNvPr>
                  <p:cNvSpPr txBox="1"/>
                  <p:nvPr/>
                </p:nvSpPr>
                <p:spPr>
                  <a:xfrm>
                    <a:off x="2811881" y="3496822"/>
                    <a:ext cx="372526" cy="33245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time (min)</a:t>
                    </a:r>
                  </a:p>
                </p:txBody>
              </p:sp>
            </p:grpSp>
          </p:grp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4EDDE19B-1BE4-0DB6-8DD4-E1B7C8E0EB11}"/>
                  </a:ext>
                </a:extLst>
              </p:cNvPr>
              <p:cNvSpPr txBox="1"/>
              <p:nvPr/>
            </p:nvSpPr>
            <p:spPr>
              <a:xfrm>
                <a:off x="4216645" y="533400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3F79F444-A2F4-D5F6-F6D2-683692BED2EE}"/>
                  </a:ext>
                </a:extLst>
              </p:cNvPr>
              <p:cNvSpPr txBox="1"/>
              <p:nvPr/>
            </p:nvSpPr>
            <p:spPr>
              <a:xfrm>
                <a:off x="272386" y="2359223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grpSp>
            <p:nvGrpSpPr>
              <p:cNvPr id="288" name="Group 287">
                <a:extLst>
                  <a:ext uri="{FF2B5EF4-FFF2-40B4-BE49-F238E27FC236}">
                    <a16:creationId xmlns:a16="http://schemas.microsoft.com/office/drawing/2014/main" id="{021C54E7-F26C-6258-77F5-D4E2E1B25974}"/>
                  </a:ext>
                </a:extLst>
              </p:cNvPr>
              <p:cNvGrpSpPr/>
              <p:nvPr/>
            </p:nvGrpSpPr>
            <p:grpSpPr>
              <a:xfrm>
                <a:off x="601798" y="2341281"/>
                <a:ext cx="4895321" cy="1626560"/>
                <a:chOff x="532350" y="6268387"/>
                <a:chExt cx="4895321" cy="1626560"/>
              </a:xfrm>
            </p:grpSpPr>
            <p:grpSp>
              <p:nvGrpSpPr>
                <p:cNvPr id="216" name="Group 215">
                  <a:extLst>
                    <a:ext uri="{FF2B5EF4-FFF2-40B4-BE49-F238E27FC236}">
                      <a16:creationId xmlns:a16="http://schemas.microsoft.com/office/drawing/2014/main" id="{94645131-51F1-55E2-B9EF-B3A6363EC6F7}"/>
                    </a:ext>
                  </a:extLst>
                </p:cNvPr>
                <p:cNvGrpSpPr/>
                <p:nvPr/>
              </p:nvGrpSpPr>
              <p:grpSpPr>
                <a:xfrm>
                  <a:off x="731196" y="6495181"/>
                  <a:ext cx="4353964" cy="1289647"/>
                  <a:chOff x="1462797" y="1576282"/>
                  <a:chExt cx="6263407" cy="1860338"/>
                </a:xfrm>
              </p:grpSpPr>
              <p:pic>
                <p:nvPicPr>
                  <p:cNvPr id="217" name="Picture 216" descr="A picture containing universe, outer space, astronomy, space&#10;&#10;Description automatically generated">
                    <a:extLst>
                      <a:ext uri="{FF2B5EF4-FFF2-40B4-BE49-F238E27FC236}">
                        <a16:creationId xmlns:a16="http://schemas.microsoft.com/office/drawing/2014/main" id="{455BC172-3FCD-3E02-A8AA-B34D1C1F02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491825" y="1589991"/>
                    <a:ext cx="874004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18" name="Picture 217" descr="A picture containing screenshot, fireworks&#10;&#10;Description automatically generated">
                    <a:extLst>
                      <a:ext uri="{FF2B5EF4-FFF2-40B4-BE49-F238E27FC236}">
                        <a16:creationId xmlns:a16="http://schemas.microsoft.com/office/drawing/2014/main" id="{2E041787-227C-8E43-E174-D850CB8DA7C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82157" y="1589992"/>
                    <a:ext cx="874004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19" name="Picture 218" descr="A picture containing fireworks&#10;&#10;Description automatically generated">
                    <a:extLst>
                      <a:ext uri="{FF2B5EF4-FFF2-40B4-BE49-F238E27FC236}">
                        <a16:creationId xmlns:a16="http://schemas.microsoft.com/office/drawing/2014/main" id="{883AA9CB-0B8B-FA57-8405-5157054AB3E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72489" y="1589991"/>
                    <a:ext cx="874004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20" name="Picture 219" descr="A picture containing fireworks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77912B5F-44E9-33F1-69EE-D34AD693A60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62821" y="1589991"/>
                    <a:ext cx="874004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21" name="Picture 220">
                    <a:extLst>
                      <a:ext uri="{FF2B5EF4-FFF2-40B4-BE49-F238E27FC236}">
                        <a16:creationId xmlns:a16="http://schemas.microsoft.com/office/drawing/2014/main" id="{DAE3011D-7D3F-D166-F664-9D492DDED4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070194" y="1589991"/>
                    <a:ext cx="874005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22" name="Picture 221">
                    <a:extLst>
                      <a:ext uri="{FF2B5EF4-FFF2-40B4-BE49-F238E27FC236}">
                        <a16:creationId xmlns:a16="http://schemas.microsoft.com/office/drawing/2014/main" id="{5CA44B80-0AD6-BBB9-566F-CF9712F080F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64868" y="1589991"/>
                    <a:ext cx="874005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23" name="Picture 222">
                    <a:extLst>
                      <a:ext uri="{FF2B5EF4-FFF2-40B4-BE49-F238E27FC236}">
                        <a16:creationId xmlns:a16="http://schemas.microsoft.com/office/drawing/2014/main" id="{415FEA89-570A-A6AC-1C1A-F85959EF160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852199" y="1589991"/>
                    <a:ext cx="874005" cy="914400"/>
                  </a:xfrm>
                  <a:prstGeom prst="rect">
                    <a:avLst/>
                  </a:prstGeom>
                </p:spPr>
              </p:pic>
              <p:sp>
                <p:nvSpPr>
                  <p:cNvPr id="224" name="TextBox 223">
                    <a:extLst>
                      <a:ext uri="{FF2B5EF4-FFF2-40B4-BE49-F238E27FC236}">
                        <a16:creationId xmlns:a16="http://schemas.microsoft.com/office/drawing/2014/main" id="{116D893E-2223-0ECB-F879-90E4E9CB29F5}"/>
                      </a:ext>
                    </a:extLst>
                  </p:cNvPr>
                  <p:cNvSpPr txBox="1"/>
                  <p:nvPr/>
                </p:nvSpPr>
                <p:spPr>
                  <a:xfrm>
                    <a:off x="1462797" y="1589992"/>
                    <a:ext cx="676120" cy="266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t(min)=0</a:t>
                    </a:r>
                  </a:p>
                </p:txBody>
              </p:sp>
              <p:sp>
                <p:nvSpPr>
                  <p:cNvPr id="225" name="TextBox 224">
                    <a:extLst>
                      <a:ext uri="{FF2B5EF4-FFF2-40B4-BE49-F238E27FC236}">
                        <a16:creationId xmlns:a16="http://schemas.microsoft.com/office/drawing/2014/main" id="{318DC217-18FF-FBF8-8060-70FC1E6C4301}"/>
                      </a:ext>
                    </a:extLst>
                  </p:cNvPr>
                  <p:cNvSpPr txBox="1"/>
                  <p:nvPr/>
                </p:nvSpPr>
                <p:spPr>
                  <a:xfrm>
                    <a:off x="2323810" y="1589990"/>
                    <a:ext cx="420155" cy="266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2.4</a:t>
                    </a:r>
                  </a:p>
                </p:txBody>
              </p:sp>
              <p:sp>
                <p:nvSpPr>
                  <p:cNvPr id="226" name="TextBox 225">
                    <a:extLst>
                      <a:ext uri="{FF2B5EF4-FFF2-40B4-BE49-F238E27FC236}">
                        <a16:creationId xmlns:a16="http://schemas.microsoft.com/office/drawing/2014/main" id="{29DAC96A-B0E6-5415-D423-53899D37DD09}"/>
                      </a:ext>
                    </a:extLst>
                  </p:cNvPr>
                  <p:cNvSpPr txBox="1"/>
                  <p:nvPr/>
                </p:nvSpPr>
                <p:spPr>
                  <a:xfrm>
                    <a:off x="3259162" y="1576282"/>
                    <a:ext cx="420155" cy="266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6.8</a:t>
                    </a:r>
                  </a:p>
                </p:txBody>
              </p:sp>
              <p:sp>
                <p:nvSpPr>
                  <p:cNvPr id="227" name="TextBox 226">
                    <a:extLst>
                      <a:ext uri="{FF2B5EF4-FFF2-40B4-BE49-F238E27FC236}">
                        <a16:creationId xmlns:a16="http://schemas.microsoft.com/office/drawing/2014/main" id="{9CE602B0-A4DC-D957-2B1D-AEE97F35D08E}"/>
                      </a:ext>
                    </a:extLst>
                  </p:cNvPr>
                  <p:cNvSpPr txBox="1"/>
                  <p:nvPr/>
                </p:nvSpPr>
                <p:spPr>
                  <a:xfrm>
                    <a:off x="4112641" y="1589990"/>
                    <a:ext cx="327915" cy="266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</a:t>
                    </a:r>
                  </a:p>
                </p:txBody>
              </p:sp>
              <p:sp>
                <p:nvSpPr>
                  <p:cNvPr id="228" name="TextBox 227">
                    <a:extLst>
                      <a:ext uri="{FF2B5EF4-FFF2-40B4-BE49-F238E27FC236}">
                        <a16:creationId xmlns:a16="http://schemas.microsoft.com/office/drawing/2014/main" id="{003142E5-A85F-9529-1BB2-E75D8A196E28}"/>
                      </a:ext>
                    </a:extLst>
                  </p:cNvPr>
                  <p:cNvSpPr txBox="1"/>
                  <p:nvPr/>
                </p:nvSpPr>
                <p:spPr>
                  <a:xfrm>
                    <a:off x="5056869" y="1589990"/>
                    <a:ext cx="482416" cy="266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12.8</a:t>
                    </a:r>
                  </a:p>
                </p:txBody>
              </p:sp>
              <p:sp>
                <p:nvSpPr>
                  <p:cNvPr id="229" name="TextBox 228">
                    <a:extLst>
                      <a:ext uri="{FF2B5EF4-FFF2-40B4-BE49-F238E27FC236}">
                        <a16:creationId xmlns:a16="http://schemas.microsoft.com/office/drawing/2014/main" id="{A8BB8CF3-AD1F-F186-D66A-B6D3789B812A}"/>
                      </a:ext>
                    </a:extLst>
                  </p:cNvPr>
                  <p:cNvSpPr txBox="1"/>
                  <p:nvPr/>
                </p:nvSpPr>
                <p:spPr>
                  <a:xfrm>
                    <a:off x="5897360" y="1589990"/>
                    <a:ext cx="482416" cy="266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14.8</a:t>
                    </a:r>
                  </a:p>
                </p:txBody>
              </p:sp>
              <p:sp>
                <p:nvSpPr>
                  <p:cNvPr id="230" name="TextBox 229">
                    <a:extLst>
                      <a:ext uri="{FF2B5EF4-FFF2-40B4-BE49-F238E27FC236}">
                        <a16:creationId xmlns:a16="http://schemas.microsoft.com/office/drawing/2014/main" id="{39AADB89-4E12-E20F-10CB-4EF5BA35C6AA}"/>
                      </a:ext>
                    </a:extLst>
                  </p:cNvPr>
                  <p:cNvSpPr txBox="1"/>
                  <p:nvPr/>
                </p:nvSpPr>
                <p:spPr>
                  <a:xfrm>
                    <a:off x="6798733" y="1576282"/>
                    <a:ext cx="482416" cy="266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19.8</a:t>
                    </a:r>
                  </a:p>
                </p:txBody>
              </p:sp>
              <p:pic>
                <p:nvPicPr>
                  <p:cNvPr id="231" name="Picture 230" descr="A picture containing moon, darkness, astronomical object, moonlight&#10;&#10;Description automatically generated">
                    <a:extLst>
                      <a:ext uri="{FF2B5EF4-FFF2-40B4-BE49-F238E27FC236}">
                        <a16:creationId xmlns:a16="http://schemas.microsoft.com/office/drawing/2014/main" id="{5D301FA9-BAB1-C913-578B-F2CA126FBBF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497695" y="2522220"/>
                    <a:ext cx="862263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32" name="Picture 231" descr="A picture containing darkness, black, light&#10;&#10;Description automatically generated">
                    <a:extLst>
                      <a:ext uri="{FF2B5EF4-FFF2-40B4-BE49-F238E27FC236}">
                        <a16:creationId xmlns:a16="http://schemas.microsoft.com/office/drawing/2014/main" id="{D1F797CD-A315-0472-413B-25476940CD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82157" y="2522220"/>
                    <a:ext cx="862263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33" name="Picture 232" descr="A picture containing darkness, light&#10;&#10;Description automatically generated">
                    <a:extLst>
                      <a:ext uri="{FF2B5EF4-FFF2-40B4-BE49-F238E27FC236}">
                        <a16:creationId xmlns:a16="http://schemas.microsoft.com/office/drawing/2014/main" id="{E8073A2A-F3E6-8CA1-810A-BFDEC85A69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72489" y="2522220"/>
                    <a:ext cx="862263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34" name="Picture 233" descr="A picture containing light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0E35E815-9453-6B0A-DD02-83606F3729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62821" y="2522220"/>
                    <a:ext cx="862263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35" name="Picture 234" descr="A picture containing screenshot, colorfulness, light, art&#10;&#10;Description automatically generated">
                    <a:extLst>
                      <a:ext uri="{FF2B5EF4-FFF2-40B4-BE49-F238E27FC236}">
                        <a16:creationId xmlns:a16="http://schemas.microsoft.com/office/drawing/2014/main" id="{1FA82650-FCF2-5F4E-6170-819F700080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070194" y="2522220"/>
                    <a:ext cx="862263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36" name="Picture 235" descr="A picture containing colorfulness, light, art&#10;&#10;Description automatically generated">
                    <a:extLst>
                      <a:ext uri="{FF2B5EF4-FFF2-40B4-BE49-F238E27FC236}">
                        <a16:creationId xmlns:a16="http://schemas.microsoft.com/office/drawing/2014/main" id="{0642356B-E78A-EFD5-B01D-590502AE19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64868" y="2522220"/>
                    <a:ext cx="862263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37" name="Picture 236" descr="A picture containing colorfulness, art, light&#10;&#10;Description automatically generated">
                    <a:extLst>
                      <a:ext uri="{FF2B5EF4-FFF2-40B4-BE49-F238E27FC236}">
                        <a16:creationId xmlns:a16="http://schemas.microsoft.com/office/drawing/2014/main" id="{1145E361-454A-AB22-1EB0-1DA4BEB6B8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852199" y="2522220"/>
                    <a:ext cx="862263" cy="9144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FE2C445D-6FCC-817C-E31E-C29075F2B1D7}"/>
                    </a:ext>
                  </a:extLst>
                </p:cNvPr>
                <p:cNvSpPr txBox="1"/>
                <p:nvPr/>
              </p:nvSpPr>
              <p:spPr>
                <a:xfrm rot="16200000">
                  <a:off x="410041" y="7308596"/>
                  <a:ext cx="49084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mask</a:t>
                  </a:r>
                </a:p>
              </p:txBody>
            </p:sp>
            <p:sp>
              <p:nvSpPr>
                <p:cNvPr id="239" name="TextBox 238">
                  <a:extLst>
                    <a:ext uri="{FF2B5EF4-FFF2-40B4-BE49-F238E27FC236}">
                      <a16:creationId xmlns:a16="http://schemas.microsoft.com/office/drawing/2014/main" id="{55E9CC33-B242-BA42-FEAE-40E0B13B0A03}"/>
                    </a:ext>
                  </a:extLst>
                </p:cNvPr>
                <p:cNvSpPr txBox="1"/>
                <p:nvPr/>
              </p:nvSpPr>
              <p:spPr>
                <a:xfrm rot="16200000">
                  <a:off x="460973" y="6681734"/>
                  <a:ext cx="39145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raw</a:t>
                  </a:r>
                </a:p>
              </p:txBody>
            </p:sp>
            <p:grpSp>
              <p:nvGrpSpPr>
                <p:cNvPr id="259" name="Group 258">
                  <a:extLst>
                    <a:ext uri="{FF2B5EF4-FFF2-40B4-BE49-F238E27FC236}">
                      <a16:creationId xmlns:a16="http://schemas.microsoft.com/office/drawing/2014/main" id="{3AA00E13-7FE3-31DA-9E5B-048017EBB294}"/>
                    </a:ext>
                  </a:extLst>
                </p:cNvPr>
                <p:cNvGrpSpPr/>
                <p:nvPr/>
              </p:nvGrpSpPr>
              <p:grpSpPr>
                <a:xfrm>
                  <a:off x="5076736" y="7057434"/>
                  <a:ext cx="350935" cy="837513"/>
                  <a:chOff x="5287581" y="7012363"/>
                  <a:chExt cx="350935" cy="837513"/>
                </a:xfrm>
              </p:grpSpPr>
              <p:pic>
                <p:nvPicPr>
                  <p:cNvPr id="256" name="Picture 255">
                    <a:extLst>
                      <a:ext uri="{FF2B5EF4-FFF2-40B4-BE49-F238E27FC236}">
                        <a16:creationId xmlns:a16="http://schemas.microsoft.com/office/drawing/2014/main" id="{D6640927-649D-018A-0D95-AE5FE1A5E30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7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81321" t="26585" r="14905" b="28515"/>
                  <a:stretch/>
                </p:blipFill>
                <p:spPr>
                  <a:xfrm>
                    <a:off x="5387837" y="7136181"/>
                    <a:ext cx="64231" cy="581110"/>
                  </a:xfrm>
                  <a:prstGeom prst="rect">
                    <a:avLst/>
                  </a:prstGeom>
                </p:spPr>
              </p:pic>
              <p:sp>
                <p:nvSpPr>
                  <p:cNvPr id="257" name="TextBox 256">
                    <a:extLst>
                      <a:ext uri="{FF2B5EF4-FFF2-40B4-BE49-F238E27FC236}">
                        <a16:creationId xmlns:a16="http://schemas.microsoft.com/office/drawing/2014/main" id="{A927E883-9814-B2FC-CF2F-C71A6CA46D7D}"/>
                      </a:ext>
                    </a:extLst>
                  </p:cNvPr>
                  <p:cNvSpPr txBox="1"/>
                  <p:nvPr/>
                </p:nvSpPr>
                <p:spPr>
                  <a:xfrm>
                    <a:off x="5291970" y="7665210"/>
                    <a:ext cx="333746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start</a:t>
                    </a:r>
                  </a:p>
                </p:txBody>
              </p:sp>
              <p:sp>
                <p:nvSpPr>
                  <p:cNvPr id="258" name="TextBox 257">
                    <a:extLst>
                      <a:ext uri="{FF2B5EF4-FFF2-40B4-BE49-F238E27FC236}">
                        <a16:creationId xmlns:a16="http://schemas.microsoft.com/office/drawing/2014/main" id="{DE1A458D-5AF8-8698-089A-FF97BCD56A72}"/>
                      </a:ext>
                    </a:extLst>
                  </p:cNvPr>
                  <p:cNvSpPr txBox="1"/>
                  <p:nvPr/>
                </p:nvSpPr>
                <p:spPr>
                  <a:xfrm>
                    <a:off x="5287581" y="7012363"/>
                    <a:ext cx="350935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end</a:t>
                    </a:r>
                  </a:p>
                </p:txBody>
              </p:sp>
            </p:grpSp>
            <p:sp>
              <p:nvSpPr>
                <p:cNvPr id="260" name="TextBox 259">
                  <a:extLst>
                    <a:ext uri="{FF2B5EF4-FFF2-40B4-BE49-F238E27FC236}">
                      <a16:creationId xmlns:a16="http://schemas.microsoft.com/office/drawing/2014/main" id="{77F55D2F-1760-B40A-8C34-CE79633929FC}"/>
                    </a:ext>
                  </a:extLst>
                </p:cNvPr>
                <p:cNvSpPr txBox="1"/>
                <p:nvPr/>
              </p:nvSpPr>
              <p:spPr>
                <a:xfrm>
                  <a:off x="577216" y="6268387"/>
                  <a:ext cx="160973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YFP-</a:t>
                  </a:r>
                  <a:r>
                    <a:rPr lang="en-US" sz="1000" dirty="0" err="1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mCasWT</a:t>
                  </a:r>
                  <a:r>
                    <a:rPr lang="en-US" sz="1000" dirty="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00" dirty="0" err="1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mCh</a:t>
                  </a:r>
                  <a:r>
                    <a:rPr lang="en-US" sz="1000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-VCL</a:t>
                  </a:r>
                </a:p>
              </p:txBody>
            </p:sp>
          </p:grp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2054D8D1-1D69-19CD-B7DE-00CF33921757}"/>
                  </a:ext>
                </a:extLst>
              </p:cNvPr>
              <p:cNvSpPr txBox="1"/>
              <p:nvPr/>
            </p:nvSpPr>
            <p:spPr>
              <a:xfrm>
                <a:off x="272386" y="4191000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pic>
            <p:nvPicPr>
              <p:cNvPr id="290" name="Picture 289" descr="A picture containing text, tree, light, green&#10;&#10;Description automatically generated">
                <a:extLst>
                  <a:ext uri="{FF2B5EF4-FFF2-40B4-BE49-F238E27FC236}">
                    <a16:creationId xmlns:a16="http://schemas.microsoft.com/office/drawing/2014/main" id="{1DF9B76F-619F-947C-2F7C-D2B1295DD3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9996" y="4409599"/>
                <a:ext cx="773756" cy="779536"/>
              </a:xfrm>
              <a:prstGeom prst="rect">
                <a:avLst/>
              </a:prstGeom>
            </p:spPr>
          </p:pic>
          <p:pic>
            <p:nvPicPr>
              <p:cNvPr id="291" name="Picture 290" descr="A picture containing star, outdoor object, night sky&#10;&#10;Description automatically generated">
                <a:extLst>
                  <a:ext uri="{FF2B5EF4-FFF2-40B4-BE49-F238E27FC236}">
                    <a16:creationId xmlns:a16="http://schemas.microsoft.com/office/drawing/2014/main" id="{A19E2C5F-6ECB-82EF-DED2-A0A37D93CD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60724" y="4409599"/>
                <a:ext cx="773756" cy="779536"/>
              </a:xfrm>
              <a:prstGeom prst="rect">
                <a:avLst/>
              </a:prstGeom>
            </p:spPr>
          </p:pic>
          <p:pic>
            <p:nvPicPr>
              <p:cNvPr id="292" name="Picture 291" descr="A picture containing white, night sky&#10;&#10;Description automatically generated">
                <a:extLst>
                  <a:ext uri="{FF2B5EF4-FFF2-40B4-BE49-F238E27FC236}">
                    <a16:creationId xmlns:a16="http://schemas.microsoft.com/office/drawing/2014/main" id="{CAB1B1DC-91CD-2EE0-80FE-CBEF1955D7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450" y="4409599"/>
                <a:ext cx="773756" cy="779536"/>
              </a:xfrm>
              <a:prstGeom prst="rect">
                <a:avLst/>
              </a:prstGeom>
            </p:spPr>
          </p:pic>
          <p:sp>
            <p:nvSpPr>
              <p:cNvPr id="293" name="TextBox 292">
                <a:extLst>
                  <a:ext uri="{FF2B5EF4-FFF2-40B4-BE49-F238E27FC236}">
                    <a16:creationId xmlns:a16="http://schemas.microsoft.com/office/drawing/2014/main" id="{58EC456C-EC6C-ADC8-CC4A-C8D58047739F}"/>
                  </a:ext>
                </a:extLst>
              </p:cNvPr>
              <p:cNvSpPr txBox="1"/>
              <p:nvPr/>
            </p:nvSpPr>
            <p:spPr>
              <a:xfrm>
                <a:off x="2348051" y="4191000"/>
                <a:ext cx="54694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Merge</a:t>
                </a:r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631B327-3A94-1C4E-C171-A44B6D05459F}"/>
                  </a:ext>
                </a:extLst>
              </p:cNvPr>
              <p:cNvSpPr txBox="1"/>
              <p:nvPr/>
            </p:nvSpPr>
            <p:spPr>
              <a:xfrm>
                <a:off x="1464128" y="4191000"/>
                <a:ext cx="74732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mCh</a:t>
                </a:r>
                <a:r>
                  <a:rPr lang="en-US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-VCL</a:t>
                </a:r>
              </a:p>
            </p:txBody>
          </p:sp>
          <p:pic>
            <p:nvPicPr>
              <p:cNvPr id="295" name="Picture 294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80D094E5-BB1B-9D21-C56A-A82D2C7279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9996" y="5209709"/>
                <a:ext cx="773756" cy="779536"/>
              </a:xfrm>
              <a:prstGeom prst="rect">
                <a:avLst/>
              </a:prstGeom>
            </p:spPr>
          </p:pic>
          <p:pic>
            <p:nvPicPr>
              <p:cNvPr id="296" name="Picture 295" descr="A picture containing star, outdoor object, night, night sky&#10;&#10;Description automatically generated">
                <a:extLst>
                  <a:ext uri="{FF2B5EF4-FFF2-40B4-BE49-F238E27FC236}">
                    <a16:creationId xmlns:a16="http://schemas.microsoft.com/office/drawing/2014/main" id="{3B325DF1-5D65-ECB8-568C-FAEA582B73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60724" y="5209709"/>
                <a:ext cx="773756" cy="779536"/>
              </a:xfrm>
              <a:prstGeom prst="rect">
                <a:avLst/>
              </a:prstGeom>
            </p:spPr>
          </p:pic>
          <p:pic>
            <p:nvPicPr>
              <p:cNvPr id="297" name="Picture 296" descr="A picture containing white&#10;&#10;Description automatically generated">
                <a:extLst>
                  <a:ext uri="{FF2B5EF4-FFF2-40B4-BE49-F238E27FC236}">
                    <a16:creationId xmlns:a16="http://schemas.microsoft.com/office/drawing/2014/main" id="{90301FE0-6E68-065C-CB68-6F33FDDAC7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450" y="5209709"/>
                <a:ext cx="773756" cy="779536"/>
              </a:xfrm>
              <a:prstGeom prst="rect">
                <a:avLst/>
              </a:prstGeom>
            </p:spPr>
          </p:pic>
          <p:sp>
            <p:nvSpPr>
              <p:cNvPr id="298" name="TextBox 297">
                <a:extLst>
                  <a:ext uri="{FF2B5EF4-FFF2-40B4-BE49-F238E27FC236}">
                    <a16:creationId xmlns:a16="http://schemas.microsoft.com/office/drawing/2014/main" id="{E831A3B5-D024-5AE9-B66B-FC131BB4583A}"/>
                  </a:ext>
                </a:extLst>
              </p:cNvPr>
              <p:cNvSpPr txBox="1"/>
              <p:nvPr/>
            </p:nvSpPr>
            <p:spPr>
              <a:xfrm rot="16200000">
                <a:off x="325620" y="4676256"/>
                <a:ext cx="4780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03354A64-5A8A-80D5-3B59-26526571B911}"/>
                  </a:ext>
                </a:extLst>
              </p:cNvPr>
              <p:cNvSpPr txBox="1"/>
              <p:nvPr/>
            </p:nvSpPr>
            <p:spPr>
              <a:xfrm rot="16200000">
                <a:off x="311997" y="5452989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siCas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00" name="Picture 299" descr="A group of stars in space&#10;&#10;Description automatically generated with low confidence">
                <a:extLst>
                  <a:ext uri="{FF2B5EF4-FFF2-40B4-BE49-F238E27FC236}">
                    <a16:creationId xmlns:a16="http://schemas.microsoft.com/office/drawing/2014/main" id="{62FCBCB1-56BD-787A-CC0D-E796CC4676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60724" y="6004993"/>
                <a:ext cx="773755" cy="779536"/>
              </a:xfrm>
              <a:prstGeom prst="rect">
                <a:avLst/>
              </a:prstGeom>
            </p:spPr>
          </p:pic>
          <p:pic>
            <p:nvPicPr>
              <p:cNvPr id="301" name="Picture 300" descr="A picture containing star, outdoor object, night, night sky&#10;&#10;Description automatically generated">
                <a:extLst>
                  <a:ext uri="{FF2B5EF4-FFF2-40B4-BE49-F238E27FC236}">
                    <a16:creationId xmlns:a16="http://schemas.microsoft.com/office/drawing/2014/main" id="{826056CE-E678-28C3-6878-AD6D3CEF14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450" y="6004993"/>
                <a:ext cx="773755" cy="779536"/>
              </a:xfrm>
              <a:prstGeom prst="rect">
                <a:avLst/>
              </a:prstGeom>
            </p:spPr>
          </p:pic>
          <p:pic>
            <p:nvPicPr>
              <p:cNvPr id="302" name="Picture 301" descr="Fireworks in the night sky&#10;&#10;Description automatically generated with medium confidence">
                <a:extLst>
                  <a:ext uri="{FF2B5EF4-FFF2-40B4-BE49-F238E27FC236}">
                    <a16:creationId xmlns:a16="http://schemas.microsoft.com/office/drawing/2014/main" id="{32C32BA9-34D5-FB7A-4766-E4C617F366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9996" y="6004993"/>
                <a:ext cx="773755" cy="779536"/>
              </a:xfrm>
              <a:prstGeom prst="rect">
                <a:avLst/>
              </a:prstGeom>
            </p:spPr>
          </p:pic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5C71A8DF-4051-5735-8DDD-1D8BF690A9A3}"/>
                  </a:ext>
                </a:extLst>
              </p:cNvPr>
              <p:cNvSpPr txBox="1"/>
              <p:nvPr/>
            </p:nvSpPr>
            <p:spPr>
              <a:xfrm>
                <a:off x="639072" y="4191000"/>
                <a:ext cx="81144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</a:t>
                </a:r>
                <a:r>
                  <a:rPr lang="en-US" sz="1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mCas</a:t>
                </a:r>
                <a:endParaRPr lang="en-US" sz="1000" dirty="0">
                  <a:solidFill>
                    <a:srgbClr val="FA2AE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43E43283-A46C-A2DA-87E6-1D7F25AD66D6}"/>
                  </a:ext>
                </a:extLst>
              </p:cNvPr>
              <p:cNvSpPr txBox="1"/>
              <p:nvPr/>
            </p:nvSpPr>
            <p:spPr>
              <a:xfrm>
                <a:off x="628650" y="4241867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_</a:t>
                </a:r>
              </a:p>
            </p:txBody>
          </p:sp>
          <p:sp>
            <p:nvSpPr>
              <p:cNvPr id="305" name="TextBox 304">
                <a:extLst>
                  <a:ext uri="{FF2B5EF4-FFF2-40B4-BE49-F238E27FC236}">
                    <a16:creationId xmlns:a16="http://schemas.microsoft.com/office/drawing/2014/main" id="{AC8636E0-05A4-7D73-7923-183A2C59045E}"/>
                  </a:ext>
                </a:extLst>
              </p:cNvPr>
              <p:cNvSpPr txBox="1"/>
              <p:nvPr/>
            </p:nvSpPr>
            <p:spPr>
              <a:xfrm>
                <a:off x="639023" y="5062645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_</a:t>
                </a:r>
              </a:p>
            </p:txBody>
          </p:sp>
          <p:sp>
            <p:nvSpPr>
              <p:cNvPr id="306" name="TextBox 305">
                <a:extLst>
                  <a:ext uri="{FF2B5EF4-FFF2-40B4-BE49-F238E27FC236}">
                    <a16:creationId xmlns:a16="http://schemas.microsoft.com/office/drawing/2014/main" id="{197D03E5-478F-94F7-9672-302B503AF361}"/>
                  </a:ext>
                </a:extLst>
              </p:cNvPr>
              <p:cNvSpPr txBox="1"/>
              <p:nvPr/>
            </p:nvSpPr>
            <p:spPr>
              <a:xfrm>
                <a:off x="653647" y="6021073"/>
                <a:ext cx="36420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722E98C5-A43E-3972-4D07-6F51A7E53FDF}"/>
                  </a:ext>
                </a:extLst>
              </p:cNvPr>
              <p:cNvSpPr txBox="1"/>
              <p:nvPr/>
            </p:nvSpPr>
            <p:spPr>
              <a:xfrm rot="16200000">
                <a:off x="320420" y="6232524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siCas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08" name="Picture 307" descr="Fireworks in the night sky&#10;&#10;Description automatically generated with medium confidence">
                <a:extLst>
                  <a:ext uri="{FF2B5EF4-FFF2-40B4-BE49-F238E27FC236}">
                    <a16:creationId xmlns:a16="http://schemas.microsoft.com/office/drawing/2014/main" id="{1F4C3804-68BD-0E28-874A-AE05486D83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9996" y="6804958"/>
                <a:ext cx="773755" cy="779536"/>
              </a:xfrm>
              <a:prstGeom prst="rect">
                <a:avLst/>
              </a:prstGeom>
            </p:spPr>
          </p:pic>
          <p:pic>
            <p:nvPicPr>
              <p:cNvPr id="309" name="Picture 308" descr="A picture containing star, outdoor object, night sky&#10;&#10;Description automatically generated">
                <a:extLst>
                  <a:ext uri="{FF2B5EF4-FFF2-40B4-BE49-F238E27FC236}">
                    <a16:creationId xmlns:a16="http://schemas.microsoft.com/office/drawing/2014/main" id="{E51F6E9D-4221-E71E-9564-CCE618041B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450" y="6804958"/>
                <a:ext cx="773755" cy="779536"/>
              </a:xfrm>
              <a:prstGeom prst="rect">
                <a:avLst/>
              </a:prstGeom>
            </p:spPr>
          </p:pic>
          <p:pic>
            <p:nvPicPr>
              <p:cNvPr id="310" name="Picture 309" descr="A picture containing star, outdoor object, night, night sky&#10;&#10;Description automatically generated">
                <a:extLst>
                  <a:ext uri="{FF2B5EF4-FFF2-40B4-BE49-F238E27FC236}">
                    <a16:creationId xmlns:a16="http://schemas.microsoft.com/office/drawing/2014/main" id="{A8488688-3CB6-2804-36E9-7FD54B1661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60724" y="6804958"/>
                <a:ext cx="773755" cy="779536"/>
              </a:xfrm>
              <a:prstGeom prst="rect">
                <a:avLst/>
              </a:prstGeom>
            </p:spPr>
          </p:pic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983C5A66-8F79-8F72-E8D9-BA93DE09CE2C}"/>
                  </a:ext>
                </a:extLst>
              </p:cNvPr>
              <p:cNvSpPr txBox="1"/>
              <p:nvPr/>
            </p:nvSpPr>
            <p:spPr>
              <a:xfrm>
                <a:off x="639072" y="6792403"/>
                <a:ext cx="38343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15F</a:t>
                </a:r>
              </a:p>
            </p:txBody>
          </p: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020C7108-A718-463D-BD68-922943204D5D}"/>
                  </a:ext>
                </a:extLst>
              </p:cNvPr>
              <p:cNvSpPr txBox="1"/>
              <p:nvPr/>
            </p:nvSpPr>
            <p:spPr>
              <a:xfrm rot="16200000">
                <a:off x="320420" y="7064234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siCas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314" name="Object 313">
                <a:extLst>
                  <a:ext uri="{FF2B5EF4-FFF2-40B4-BE49-F238E27FC236}">
                    <a16:creationId xmlns:a16="http://schemas.microsoft.com/office/drawing/2014/main" id="{74D1B586-12D0-4534-368B-98FF84C2FB9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009974" y="4600338"/>
              <a:ext cx="1428750" cy="13015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40" imgW="2735231" imgH="2684948" progId="Prism9.Document">
                      <p:embed/>
                    </p:oleObj>
                  </mc:Choice>
                  <mc:Fallback>
                    <p:oleObj name="Prism 9" r:id="rId40" imgW="2735231" imgH="2684948" progId="Prism9.Document">
                      <p:embed/>
                      <p:pic>
                        <p:nvPicPr>
                          <p:cNvPr id="314" name="Object 313">
                            <a:extLst>
                              <a:ext uri="{FF2B5EF4-FFF2-40B4-BE49-F238E27FC236}">
                                <a16:creationId xmlns:a16="http://schemas.microsoft.com/office/drawing/2014/main" id="{74D1B586-12D0-4534-368B-98FF84C2FB9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41"/>
                          <a:stretch>
                            <a:fillRect/>
                          </a:stretch>
                        </p:blipFill>
                        <p:spPr>
                          <a:xfrm>
                            <a:off x="3009974" y="4600338"/>
                            <a:ext cx="1428750" cy="130156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5" name="Object 314">
                <a:extLst>
                  <a:ext uri="{FF2B5EF4-FFF2-40B4-BE49-F238E27FC236}">
                    <a16:creationId xmlns:a16="http://schemas.microsoft.com/office/drawing/2014/main" id="{BB1A2613-655F-1726-DA8A-F6A3A588320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191000" y="4596255"/>
              <a:ext cx="1336675" cy="13183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42" imgW="2495740" imgH="2680266" progId="Prism9.Document">
                      <p:embed/>
                    </p:oleObj>
                  </mc:Choice>
                  <mc:Fallback>
                    <p:oleObj name="Prism 9" r:id="rId42" imgW="2495740" imgH="2680266" progId="Prism9.Document">
                      <p:embed/>
                      <p:pic>
                        <p:nvPicPr>
                          <p:cNvPr id="315" name="Object 314">
                            <a:extLst>
                              <a:ext uri="{FF2B5EF4-FFF2-40B4-BE49-F238E27FC236}">
                                <a16:creationId xmlns:a16="http://schemas.microsoft.com/office/drawing/2014/main" id="{BB1A2613-655F-1726-DA8A-F6A3A588320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43"/>
                          <a:stretch>
                            <a:fillRect/>
                          </a:stretch>
                        </p:blipFill>
                        <p:spPr>
                          <a:xfrm>
                            <a:off x="4191000" y="4596255"/>
                            <a:ext cx="1336675" cy="131832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6" name="Object 315">
                <a:extLst>
                  <a:ext uri="{FF2B5EF4-FFF2-40B4-BE49-F238E27FC236}">
                    <a16:creationId xmlns:a16="http://schemas.microsoft.com/office/drawing/2014/main" id="{332900E1-CD6D-70F4-3CB5-97FDEC3EDD6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263586" y="4554424"/>
              <a:ext cx="1249254" cy="13601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44" imgW="2405707" imgH="2776427" progId="Prism9.Document">
                      <p:embed/>
                    </p:oleObj>
                  </mc:Choice>
                  <mc:Fallback>
                    <p:oleObj name="Prism 9" r:id="rId44" imgW="2405707" imgH="2776427" progId="Prism9.Document">
                      <p:embed/>
                      <p:pic>
                        <p:nvPicPr>
                          <p:cNvPr id="316" name="Object 315">
                            <a:extLst>
                              <a:ext uri="{FF2B5EF4-FFF2-40B4-BE49-F238E27FC236}">
                                <a16:creationId xmlns:a16="http://schemas.microsoft.com/office/drawing/2014/main" id="{332900E1-CD6D-70F4-3CB5-97FDEC3EDD6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45"/>
                          <a:stretch>
                            <a:fillRect/>
                          </a:stretch>
                        </p:blipFill>
                        <p:spPr>
                          <a:xfrm>
                            <a:off x="5263586" y="4554424"/>
                            <a:ext cx="1249254" cy="136015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7" name="Object 316">
                <a:extLst>
                  <a:ext uri="{FF2B5EF4-FFF2-40B4-BE49-F238E27FC236}">
                    <a16:creationId xmlns:a16="http://schemas.microsoft.com/office/drawing/2014/main" id="{D951AAC2-F7FB-4C48-71B9-D0C3C5EC9FB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038734" y="6045515"/>
              <a:ext cx="1428750" cy="14245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46" imgW="2456126" imgH="2954704" progId="Prism9.Document">
                      <p:embed/>
                    </p:oleObj>
                  </mc:Choice>
                  <mc:Fallback>
                    <p:oleObj name="Prism 9" r:id="rId46" imgW="2456126" imgH="2954704" progId="Prism9.Document">
                      <p:embed/>
                      <p:pic>
                        <p:nvPicPr>
                          <p:cNvPr id="317" name="Object 316">
                            <a:extLst>
                              <a:ext uri="{FF2B5EF4-FFF2-40B4-BE49-F238E27FC236}">
                                <a16:creationId xmlns:a16="http://schemas.microsoft.com/office/drawing/2014/main" id="{D951AAC2-F7FB-4C48-71B9-D0C3C5EC9FBA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47"/>
                          <a:stretch>
                            <a:fillRect/>
                          </a:stretch>
                        </p:blipFill>
                        <p:spPr>
                          <a:xfrm>
                            <a:off x="3038734" y="6045515"/>
                            <a:ext cx="1428750" cy="142455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9" name="Object 318">
                <a:extLst>
                  <a:ext uri="{FF2B5EF4-FFF2-40B4-BE49-F238E27FC236}">
                    <a16:creationId xmlns:a16="http://schemas.microsoft.com/office/drawing/2014/main" id="{664D607B-5E94-6C08-0F7B-7AEE5583B79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302125" y="6045515"/>
              <a:ext cx="1108075" cy="14287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48" imgW="2131283" imgH="2954704" progId="Prism9.Document">
                      <p:embed/>
                    </p:oleObj>
                  </mc:Choice>
                  <mc:Fallback>
                    <p:oleObj name="Prism 9" r:id="rId48" imgW="2131283" imgH="2954704" progId="Prism9.Document">
                      <p:embed/>
                      <p:pic>
                        <p:nvPicPr>
                          <p:cNvPr id="319" name="Object 318">
                            <a:extLst>
                              <a:ext uri="{FF2B5EF4-FFF2-40B4-BE49-F238E27FC236}">
                                <a16:creationId xmlns:a16="http://schemas.microsoft.com/office/drawing/2014/main" id="{664D607B-5E94-6C08-0F7B-7AEE5583B79C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49"/>
                          <a:stretch>
                            <a:fillRect/>
                          </a:stretch>
                        </p:blipFill>
                        <p:spPr>
                          <a:xfrm>
                            <a:off x="4302125" y="6045515"/>
                            <a:ext cx="1108075" cy="14287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" name="Isosceles Triangle 1">
                <a:extLst>
                  <a:ext uri="{FF2B5EF4-FFF2-40B4-BE49-F238E27FC236}">
                    <a16:creationId xmlns:a16="http://schemas.microsoft.com/office/drawing/2014/main" id="{A89726B2-5766-6B16-CBE9-FB69EADB03FE}"/>
                  </a:ext>
                </a:extLst>
              </p:cNvPr>
              <p:cNvSpPr/>
              <p:nvPr/>
            </p:nvSpPr>
            <p:spPr>
              <a:xfrm rot="14636995">
                <a:off x="1136885" y="1017751"/>
                <a:ext cx="45719" cy="65192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9D4DB974-45C3-9C54-382A-460AE20E763E}"/>
                </a:ext>
              </a:extLst>
            </p:cNvPr>
            <p:cNvSpPr/>
            <p:nvPr/>
          </p:nvSpPr>
          <p:spPr>
            <a:xfrm rot="14636995">
              <a:off x="1713583" y="1012302"/>
              <a:ext cx="45719" cy="6519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840B659F-9BB7-4ECC-5201-C9DFB5DE6A2F}"/>
                </a:ext>
              </a:extLst>
            </p:cNvPr>
            <p:cNvSpPr/>
            <p:nvPr/>
          </p:nvSpPr>
          <p:spPr>
            <a:xfrm rot="14636995">
              <a:off x="2270028" y="1009419"/>
              <a:ext cx="45719" cy="6519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73EF92A-4BED-D015-6AEE-0D73C27FA4DD}"/>
                </a:ext>
              </a:extLst>
            </p:cNvPr>
            <p:cNvSpPr/>
            <p:nvPr/>
          </p:nvSpPr>
          <p:spPr>
            <a:xfrm rot="14636995">
              <a:off x="2825730" y="971542"/>
              <a:ext cx="45719" cy="6519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29DE8105-5C42-05D2-C8B2-CCA14469E306}"/>
                </a:ext>
              </a:extLst>
            </p:cNvPr>
            <p:cNvSpPr/>
            <p:nvPr/>
          </p:nvSpPr>
          <p:spPr>
            <a:xfrm rot="14636995">
              <a:off x="3396927" y="940836"/>
              <a:ext cx="45719" cy="6519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1E233349-BF65-84B2-AE9D-7DF920C8B2DB}"/>
                </a:ext>
              </a:extLst>
            </p:cNvPr>
            <p:cNvSpPr/>
            <p:nvPr/>
          </p:nvSpPr>
          <p:spPr>
            <a:xfrm rot="14636995">
              <a:off x="3973154" y="943018"/>
              <a:ext cx="45719" cy="6519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4357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58</Words>
  <Application>Microsoft Office PowerPoint</Application>
  <PresentationFormat>A4 Paper (210x297 mm)</PresentationFormat>
  <Paragraphs>40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11</cp:revision>
  <dcterms:created xsi:type="dcterms:W3CDTF">2023-07-22T01:25:04Z</dcterms:created>
  <dcterms:modified xsi:type="dcterms:W3CDTF">2023-07-22T01:34:58Z</dcterms:modified>
</cp:coreProperties>
</file>