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1327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83" autoAdjust="0"/>
    <p:restoredTop sz="94660"/>
  </p:normalViewPr>
  <p:slideViewPr>
    <p:cSldViewPr snapToGrid="0" showGuides="1">
      <p:cViewPr varScale="1">
        <p:scale>
          <a:sx n="62" d="100"/>
          <a:sy n="62" d="100"/>
        </p:scale>
        <p:origin x="1506" y="9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5689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738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14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970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01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191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6356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450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832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209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151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289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8.emf"/><Relationship Id="rId18" Type="http://schemas.openxmlformats.org/officeDocument/2006/relationships/image" Target="../media/image13.jpg"/><Relationship Id="rId26" Type="http://schemas.openxmlformats.org/officeDocument/2006/relationships/image" Target="../media/image20.emf"/><Relationship Id="rId3" Type="http://schemas.openxmlformats.org/officeDocument/2006/relationships/image" Target="../media/image2.jpg"/><Relationship Id="rId21" Type="http://schemas.openxmlformats.org/officeDocument/2006/relationships/image" Target="../media/image16.jpg"/><Relationship Id="rId34" Type="http://schemas.microsoft.com/office/2007/relationships/hdphoto" Target="../media/hdphoto2.wdp"/><Relationship Id="rId7" Type="http://schemas.openxmlformats.org/officeDocument/2006/relationships/image" Target="../media/image5.emf"/><Relationship Id="rId12" Type="http://schemas.openxmlformats.org/officeDocument/2006/relationships/oleObject" Target="../embeddings/oleObject4.bin"/><Relationship Id="rId17" Type="http://schemas.openxmlformats.org/officeDocument/2006/relationships/image" Target="../media/image12.jpg"/><Relationship Id="rId25" Type="http://schemas.openxmlformats.org/officeDocument/2006/relationships/oleObject" Target="../embeddings/oleObject5.bin"/><Relationship Id="rId33" Type="http://schemas.openxmlformats.org/officeDocument/2006/relationships/image" Target="../media/image26.png"/><Relationship Id="rId2" Type="http://schemas.openxmlformats.org/officeDocument/2006/relationships/image" Target="../media/image1.jpg"/><Relationship Id="rId16" Type="http://schemas.openxmlformats.org/officeDocument/2006/relationships/image" Target="../media/image11.png"/><Relationship Id="rId20" Type="http://schemas.openxmlformats.org/officeDocument/2006/relationships/image" Target="../media/image15.jpg"/><Relationship Id="rId29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1.bin"/><Relationship Id="rId11" Type="http://schemas.openxmlformats.org/officeDocument/2006/relationships/image" Target="../media/image7.emf"/><Relationship Id="rId24" Type="http://schemas.openxmlformats.org/officeDocument/2006/relationships/image" Target="../media/image19.jpg"/><Relationship Id="rId32" Type="http://schemas.microsoft.com/office/2007/relationships/hdphoto" Target="../media/hdphoto1.wdp"/><Relationship Id="rId5" Type="http://schemas.openxmlformats.org/officeDocument/2006/relationships/image" Target="../media/image4.jpg"/><Relationship Id="rId15" Type="http://schemas.openxmlformats.org/officeDocument/2006/relationships/image" Target="../media/image10.png"/><Relationship Id="rId23" Type="http://schemas.openxmlformats.org/officeDocument/2006/relationships/image" Target="../media/image18.jpg"/><Relationship Id="rId28" Type="http://schemas.openxmlformats.org/officeDocument/2006/relationships/image" Target="../media/image22.png"/><Relationship Id="rId10" Type="http://schemas.openxmlformats.org/officeDocument/2006/relationships/oleObject" Target="../embeddings/oleObject3.bin"/><Relationship Id="rId19" Type="http://schemas.openxmlformats.org/officeDocument/2006/relationships/image" Target="../media/image14.jpg"/><Relationship Id="rId31" Type="http://schemas.openxmlformats.org/officeDocument/2006/relationships/image" Target="../media/image25.png"/><Relationship Id="rId4" Type="http://schemas.openxmlformats.org/officeDocument/2006/relationships/image" Target="../media/image3.jpg"/><Relationship Id="rId9" Type="http://schemas.openxmlformats.org/officeDocument/2006/relationships/image" Target="../media/image6.emf"/><Relationship Id="rId14" Type="http://schemas.openxmlformats.org/officeDocument/2006/relationships/image" Target="../media/image9.png"/><Relationship Id="rId22" Type="http://schemas.openxmlformats.org/officeDocument/2006/relationships/image" Target="../media/image17.jpg"/><Relationship Id="rId27" Type="http://schemas.openxmlformats.org/officeDocument/2006/relationships/image" Target="../media/image21.png"/><Relationship Id="rId30" Type="http://schemas.openxmlformats.org/officeDocument/2006/relationships/image" Target="../media/image24.png"/><Relationship Id="rId8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A9F436C2-A608-D6FA-142A-DE7F4282F296}"/>
              </a:ext>
            </a:extLst>
          </p:cNvPr>
          <p:cNvGrpSpPr/>
          <p:nvPr/>
        </p:nvGrpSpPr>
        <p:grpSpPr>
          <a:xfrm>
            <a:off x="0" y="381000"/>
            <a:ext cx="6387982" cy="7239000"/>
            <a:chOff x="0" y="0"/>
            <a:chExt cx="6387982" cy="7239000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A40704F9-5B0F-4753-F957-0334ED034865}"/>
                </a:ext>
              </a:extLst>
            </p:cNvPr>
            <p:cNvGrpSpPr/>
            <p:nvPr/>
          </p:nvGrpSpPr>
          <p:grpSpPr>
            <a:xfrm>
              <a:off x="2406649" y="505813"/>
              <a:ext cx="3981333" cy="1146993"/>
              <a:chOff x="2665987" y="3334210"/>
              <a:chExt cx="3981333" cy="1146993"/>
            </a:xfrm>
          </p:grpSpPr>
          <p:grpSp>
            <p:nvGrpSpPr>
              <p:cNvPr id="36" name="Group 35">
                <a:extLst>
                  <a:ext uri="{FF2B5EF4-FFF2-40B4-BE49-F238E27FC236}">
                    <a16:creationId xmlns:a16="http://schemas.microsoft.com/office/drawing/2014/main" id="{2AD40796-9E2F-1CE0-EDC7-651CF4311E6B}"/>
                  </a:ext>
                </a:extLst>
              </p:cNvPr>
              <p:cNvGrpSpPr/>
              <p:nvPr/>
            </p:nvGrpSpPr>
            <p:grpSpPr>
              <a:xfrm>
                <a:off x="2728749" y="3334210"/>
                <a:ext cx="3918571" cy="1146993"/>
                <a:chOff x="2429494" y="2058355"/>
                <a:chExt cx="5177746" cy="1589016"/>
              </a:xfrm>
            </p:grpSpPr>
            <p:pic>
              <p:nvPicPr>
                <p:cNvPr id="38" name="Picture 37" descr="A picture containing purple, dark&#10;&#10;Description automatically generated">
                  <a:extLst>
                    <a:ext uri="{FF2B5EF4-FFF2-40B4-BE49-F238E27FC236}">
                      <a16:creationId xmlns:a16="http://schemas.microsoft.com/office/drawing/2014/main" id="{33FFFE19-9001-1224-3CB1-DE2AF6925FA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723935" y="2304576"/>
                  <a:ext cx="1275020" cy="1342795"/>
                </a:xfrm>
                <a:prstGeom prst="rect">
                  <a:avLst/>
                </a:prstGeom>
              </p:spPr>
            </p:pic>
            <p:pic>
              <p:nvPicPr>
                <p:cNvPr id="39" name="Picture 38" descr="A picture containing tree, dark, night sky&#10;&#10;Description automatically generated">
                  <a:extLst>
                    <a:ext uri="{FF2B5EF4-FFF2-40B4-BE49-F238E27FC236}">
                      <a16:creationId xmlns:a16="http://schemas.microsoft.com/office/drawing/2014/main" id="{CEDD648C-7270-5CD8-30A6-F9E2A5AE5B0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036850" y="2304576"/>
                  <a:ext cx="1275020" cy="1342795"/>
                </a:xfrm>
                <a:prstGeom prst="rect">
                  <a:avLst/>
                </a:prstGeom>
              </p:spPr>
            </p:pic>
            <p:pic>
              <p:nvPicPr>
                <p:cNvPr id="40" name="Picture 39" descr="A picture containing text&#10;&#10;Description automatically generated">
                  <a:extLst>
                    <a:ext uri="{FF2B5EF4-FFF2-40B4-BE49-F238E27FC236}">
                      <a16:creationId xmlns:a16="http://schemas.microsoft.com/office/drawing/2014/main" id="{F67335E4-D2DB-7525-D461-DA6D9FC0EE3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332220" y="2304576"/>
                  <a:ext cx="1275020" cy="1342795"/>
                </a:xfrm>
                <a:prstGeom prst="rect">
                  <a:avLst/>
                </a:prstGeom>
              </p:spPr>
            </p:pic>
            <p:pic>
              <p:nvPicPr>
                <p:cNvPr id="41" name="Picture 40" descr="A tree with purple flowers&#10;&#10;Description automatically generated with low confidence">
                  <a:extLst>
                    <a:ext uri="{FF2B5EF4-FFF2-40B4-BE49-F238E27FC236}">
                      <a16:creationId xmlns:a16="http://schemas.microsoft.com/office/drawing/2014/main" id="{5499B78F-C60C-E9AD-E7AF-D6A066B94CD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429494" y="2304576"/>
                  <a:ext cx="1275020" cy="1342795"/>
                </a:xfrm>
                <a:prstGeom prst="rect">
                  <a:avLst/>
                </a:prstGeom>
              </p:spPr>
            </p:pic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2AAE02C2-3F79-5F68-62C4-37B720B4CB82}"/>
                    </a:ext>
                  </a:extLst>
                </p:cNvPr>
                <p:cNvSpPr txBox="1"/>
                <p:nvPr/>
              </p:nvSpPr>
              <p:spPr>
                <a:xfrm>
                  <a:off x="4027833" y="2058355"/>
                  <a:ext cx="631619" cy="34110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siCrk</a:t>
                  </a:r>
                  <a:endParaRPr lang="en-US" sz="1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F862CCE0-82BA-6859-A0B9-BB99DDCAC073}"/>
                    </a:ext>
                  </a:extLst>
                </p:cNvPr>
                <p:cNvSpPr txBox="1"/>
                <p:nvPr/>
              </p:nvSpPr>
              <p:spPr>
                <a:xfrm>
                  <a:off x="2589890" y="2058355"/>
                  <a:ext cx="911209" cy="34110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siControl</a:t>
                  </a:r>
                  <a:endParaRPr lang="en-US" sz="1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9BBC2757-B53F-5BF2-F1E9-A82A3CC93A41}"/>
                    </a:ext>
                  </a:extLst>
                </p:cNvPr>
                <p:cNvSpPr txBox="1"/>
                <p:nvPr/>
              </p:nvSpPr>
              <p:spPr>
                <a:xfrm>
                  <a:off x="5311080" y="2058355"/>
                  <a:ext cx="724816" cy="34110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siCrkL</a:t>
                  </a:r>
                  <a:endParaRPr lang="en-US" sz="1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8044AFEE-BA7A-1331-4721-B2E76AC51031}"/>
                    </a:ext>
                  </a:extLst>
                </p:cNvPr>
                <p:cNvSpPr txBox="1"/>
                <p:nvPr/>
              </p:nvSpPr>
              <p:spPr>
                <a:xfrm>
                  <a:off x="6332220" y="2058356"/>
                  <a:ext cx="1211980" cy="34110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siCrk+siCrkL</a:t>
                  </a:r>
                  <a:endParaRPr lang="en-US" sz="1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D8435376-354E-79C9-A9B9-31DEC4F12F28}"/>
                  </a:ext>
                </a:extLst>
              </p:cNvPr>
              <p:cNvSpPr txBox="1"/>
              <p:nvPr/>
            </p:nvSpPr>
            <p:spPr>
              <a:xfrm>
                <a:off x="2665987" y="3450117"/>
                <a:ext cx="72487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err="1">
                    <a:solidFill>
                      <a:srgbClr val="FA2AE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Cas</a:t>
                </a:r>
                <a:r>
                  <a:rPr lang="en-US" sz="1000" baseline="30000" dirty="0" err="1">
                    <a:solidFill>
                      <a:srgbClr val="FA2AE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mSc</a:t>
                </a:r>
                <a:endParaRPr lang="en-US" sz="1000" baseline="30000" dirty="0">
                  <a:solidFill>
                    <a:srgbClr val="FA2AE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sz="1000" dirty="0">
                    <a:solidFill>
                      <a:srgbClr val="00B05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YFP-VCL</a:t>
                </a:r>
              </a:p>
            </p:txBody>
          </p: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51BCA282-0207-F6F5-76FF-AD7B71BBCE84}"/>
                </a:ext>
              </a:extLst>
            </p:cNvPr>
            <p:cNvGrpSpPr/>
            <p:nvPr/>
          </p:nvGrpSpPr>
          <p:grpSpPr>
            <a:xfrm>
              <a:off x="568325" y="1901937"/>
              <a:ext cx="4918075" cy="1949337"/>
              <a:chOff x="4562501" y="3178242"/>
              <a:chExt cx="5263387" cy="2377725"/>
            </a:xfrm>
          </p:grpSpPr>
          <p:graphicFrame>
            <p:nvGraphicFramePr>
              <p:cNvPr id="47" name="Object 46">
                <a:extLst>
                  <a:ext uri="{FF2B5EF4-FFF2-40B4-BE49-F238E27FC236}">
                    <a16:creationId xmlns:a16="http://schemas.microsoft.com/office/drawing/2014/main" id="{066F736D-8490-FCA4-B849-5639F4C498A0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8332494" y="3178242"/>
              <a:ext cx="1493394" cy="231961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Prism 9" r:id="rId6" imgW="2280739" imgH="3503579" progId="Prism9.Document">
                      <p:embed/>
                    </p:oleObj>
                  </mc:Choice>
                  <mc:Fallback>
                    <p:oleObj name="Prism 9" r:id="rId6" imgW="2280739" imgH="3503579" progId="Prism9.Document">
                      <p:embed/>
                      <p:pic>
                        <p:nvPicPr>
                          <p:cNvPr id="47" name="Object 46">
                            <a:extLst>
                              <a:ext uri="{FF2B5EF4-FFF2-40B4-BE49-F238E27FC236}">
                                <a16:creationId xmlns:a16="http://schemas.microsoft.com/office/drawing/2014/main" id="{066F736D-8490-FCA4-B849-5639F4C498A0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7"/>
                          <a:stretch>
                            <a:fillRect/>
                          </a:stretch>
                        </p:blipFill>
                        <p:spPr>
                          <a:xfrm>
                            <a:off x="8332494" y="3178242"/>
                            <a:ext cx="1493394" cy="2319618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8" name="Object 47">
                <a:extLst>
                  <a:ext uri="{FF2B5EF4-FFF2-40B4-BE49-F238E27FC236}">
                    <a16:creationId xmlns:a16="http://schemas.microsoft.com/office/drawing/2014/main" id="{25040811-CB66-80CC-393A-C35580C7BA8B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6978960" y="3200831"/>
              <a:ext cx="1460580" cy="231921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Prism 9" r:id="rId8" imgW="2341602" imgH="3457839" progId="Prism9.Document">
                      <p:embed/>
                    </p:oleObj>
                  </mc:Choice>
                  <mc:Fallback>
                    <p:oleObj name="Prism 9" r:id="rId8" imgW="2341602" imgH="3457839" progId="Prism9.Document">
                      <p:embed/>
                      <p:pic>
                        <p:nvPicPr>
                          <p:cNvPr id="48" name="Object 47">
                            <a:extLst>
                              <a:ext uri="{FF2B5EF4-FFF2-40B4-BE49-F238E27FC236}">
                                <a16:creationId xmlns:a16="http://schemas.microsoft.com/office/drawing/2014/main" id="{25040811-CB66-80CC-393A-C35580C7BA8B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9"/>
                          <a:stretch>
                            <a:fillRect/>
                          </a:stretch>
                        </p:blipFill>
                        <p:spPr>
                          <a:xfrm>
                            <a:off x="6978960" y="3200831"/>
                            <a:ext cx="1460580" cy="2319215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9" name="Object 48">
                <a:extLst>
                  <a:ext uri="{FF2B5EF4-FFF2-40B4-BE49-F238E27FC236}">
                    <a16:creationId xmlns:a16="http://schemas.microsoft.com/office/drawing/2014/main" id="{F5097FCE-DBE5-8B16-283F-3FF73A971320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4562501" y="3218769"/>
              <a:ext cx="1389753" cy="233719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Prism 9" r:id="rId10" imgW="2148210" imgH="3407778" progId="Prism9.Document">
                      <p:embed/>
                    </p:oleObj>
                  </mc:Choice>
                  <mc:Fallback>
                    <p:oleObj name="Prism 9" r:id="rId10" imgW="2148210" imgH="3407778" progId="Prism9.Document">
                      <p:embed/>
                      <p:pic>
                        <p:nvPicPr>
                          <p:cNvPr id="49" name="Object 48">
                            <a:extLst>
                              <a:ext uri="{FF2B5EF4-FFF2-40B4-BE49-F238E27FC236}">
                                <a16:creationId xmlns:a16="http://schemas.microsoft.com/office/drawing/2014/main" id="{F5097FCE-DBE5-8B16-283F-3FF73A971320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11"/>
                          <a:stretch>
                            <a:fillRect/>
                          </a:stretch>
                        </p:blipFill>
                        <p:spPr>
                          <a:xfrm>
                            <a:off x="4562501" y="3218769"/>
                            <a:ext cx="1389753" cy="2337198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50" name="Object 49">
                <a:extLst>
                  <a:ext uri="{FF2B5EF4-FFF2-40B4-BE49-F238E27FC236}">
                    <a16:creationId xmlns:a16="http://schemas.microsoft.com/office/drawing/2014/main" id="{EBA4BF79-BF96-03C6-8CCD-3932AB38516D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5748379" y="3376449"/>
              <a:ext cx="1375382" cy="216499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Prism 9" r:id="rId12" imgW="1946894" imgH="3183402" progId="Prism9.Document">
                      <p:embed/>
                    </p:oleObj>
                  </mc:Choice>
                  <mc:Fallback>
                    <p:oleObj name="Prism 9" r:id="rId12" imgW="1946894" imgH="3183402" progId="Prism9.Document">
                      <p:embed/>
                      <p:pic>
                        <p:nvPicPr>
                          <p:cNvPr id="50" name="Object 49">
                            <a:extLst>
                              <a:ext uri="{FF2B5EF4-FFF2-40B4-BE49-F238E27FC236}">
                                <a16:creationId xmlns:a16="http://schemas.microsoft.com/office/drawing/2014/main" id="{EBA4BF79-BF96-03C6-8CCD-3932AB38516D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13"/>
                          <a:stretch>
                            <a:fillRect/>
                          </a:stretch>
                        </p:blipFill>
                        <p:spPr>
                          <a:xfrm>
                            <a:off x="5748379" y="3376449"/>
                            <a:ext cx="1375382" cy="2164991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6D556321-5FDB-6C9D-F665-3A897FDC72F5}"/>
                </a:ext>
              </a:extLst>
            </p:cNvPr>
            <p:cNvSpPr txBox="1"/>
            <p:nvPr/>
          </p:nvSpPr>
          <p:spPr>
            <a:xfrm>
              <a:off x="0" y="0"/>
              <a:ext cx="26100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Figure 5 – figure supplement 3</a:t>
              </a:r>
            </a:p>
          </p:txBody>
        </p: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84667510-CF28-A538-D417-0D6096E758C5}"/>
                </a:ext>
              </a:extLst>
            </p:cNvPr>
            <p:cNvGrpSpPr/>
            <p:nvPr/>
          </p:nvGrpSpPr>
          <p:grpSpPr>
            <a:xfrm>
              <a:off x="430579" y="306621"/>
              <a:ext cx="1905324" cy="1343208"/>
              <a:chOff x="4605965" y="1846170"/>
              <a:chExt cx="1905324" cy="1343208"/>
            </a:xfrm>
          </p:grpSpPr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0101CB51-57FA-5723-36FF-7509EDDB3D44}"/>
                  </a:ext>
                </a:extLst>
              </p:cNvPr>
              <p:cNvSpPr txBox="1"/>
              <p:nvPr/>
            </p:nvSpPr>
            <p:spPr>
              <a:xfrm rot="18747762">
                <a:off x="5778243" y="2092392"/>
                <a:ext cx="723275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>
                    <a:latin typeface="Arial" panose="020B0604020202020204" pitchFamily="34" charset="0"/>
                    <a:cs typeface="Arial" panose="020B0604020202020204" pitchFamily="34" charset="0"/>
                  </a:rPr>
                  <a:t>siCrk/CrkL</a:t>
                </a:r>
                <a:endParaRPr lang="en-US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336DC9A9-084D-3731-7585-25AE85DAB24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157501" y="2453673"/>
                <a:ext cx="84857" cy="26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0A19D47D-00B2-5E64-6F90-B6A7DB1BC2A4}"/>
                  </a:ext>
                </a:extLst>
              </p:cNvPr>
              <p:cNvSpPr txBox="1"/>
              <p:nvPr/>
            </p:nvSpPr>
            <p:spPr>
              <a:xfrm>
                <a:off x="6168099" y="2348014"/>
                <a:ext cx="31554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>
                    <a:latin typeface="Arial" panose="020B0604020202020204" pitchFamily="34" charset="0"/>
                    <a:cs typeface="Arial" panose="020B0604020202020204" pitchFamily="34" charset="0"/>
                  </a:rPr>
                  <a:t>35</a:t>
                </a:r>
                <a:endParaRPr 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56" name="Picture 55">
                <a:extLst>
                  <a:ext uri="{FF2B5EF4-FFF2-40B4-BE49-F238E27FC236}">
                    <a16:creationId xmlns:a16="http://schemas.microsoft.com/office/drawing/2014/main" id="{DA046492-7FC0-D751-8090-D45FCC8CCEB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4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5146500" y="2358585"/>
                <a:ext cx="1063703" cy="303855"/>
              </a:xfrm>
              <a:prstGeom prst="rect">
                <a:avLst/>
              </a:prstGeom>
              <a:ln w="19050">
                <a:noFill/>
              </a:ln>
            </p:spPr>
          </p:pic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797D0036-E72D-8382-A646-5BA2FBDA1520}"/>
                  </a:ext>
                </a:extLst>
              </p:cNvPr>
              <p:cNvSpPr txBox="1"/>
              <p:nvPr/>
            </p:nvSpPr>
            <p:spPr>
              <a:xfrm rot="18747762">
                <a:off x="5131904" y="2093063"/>
                <a:ext cx="464212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siCtrl</a:t>
                </a:r>
                <a:endParaRPr lang="en-US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452957EB-E979-EF4A-ADBD-B7E5DA67AFE4}"/>
                  </a:ext>
                </a:extLst>
              </p:cNvPr>
              <p:cNvSpPr txBox="1"/>
              <p:nvPr/>
            </p:nvSpPr>
            <p:spPr>
              <a:xfrm rot="18747762">
                <a:off x="5323161" y="2155436"/>
                <a:ext cx="44755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>
                    <a:latin typeface="Arial" panose="020B0604020202020204" pitchFamily="34" charset="0"/>
                    <a:cs typeface="Arial" panose="020B0604020202020204" pitchFamily="34" charset="0"/>
                  </a:rPr>
                  <a:t>s</a:t>
                </a:r>
                <a:r>
                  <a:rPr lang="en-US" sz="900">
                    <a:latin typeface="Arial" panose="020B0604020202020204" pitchFamily="34" charset="0"/>
                    <a:cs typeface="Arial" panose="020B0604020202020204" pitchFamily="34" charset="0"/>
                  </a:rPr>
                  <a:t>iCrk</a:t>
                </a:r>
                <a:endParaRPr lang="en-US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E91EA14C-C99B-451D-4E5D-0D590341D47B}"/>
                  </a:ext>
                </a:extLst>
              </p:cNvPr>
              <p:cNvSpPr txBox="1"/>
              <p:nvPr/>
            </p:nvSpPr>
            <p:spPr>
              <a:xfrm rot="18747762">
                <a:off x="5585276" y="2142504"/>
                <a:ext cx="511679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>
                    <a:latin typeface="Arial" panose="020B0604020202020204" pitchFamily="34" charset="0"/>
                    <a:cs typeface="Arial" panose="020B0604020202020204" pitchFamily="34" charset="0"/>
                  </a:rPr>
                  <a:t>s</a:t>
                </a:r>
                <a:r>
                  <a:rPr lang="en-US" sz="900">
                    <a:latin typeface="Arial" panose="020B0604020202020204" pitchFamily="34" charset="0"/>
                    <a:cs typeface="Arial" panose="020B0604020202020204" pitchFamily="34" charset="0"/>
                  </a:rPr>
                  <a:t>iCrkL</a:t>
                </a:r>
                <a:endParaRPr lang="en-US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012AB567-1298-9F2D-D7E9-3BA2929C18E4}"/>
                  </a:ext>
                </a:extLst>
              </p:cNvPr>
              <p:cNvSpPr txBox="1"/>
              <p:nvPr/>
            </p:nvSpPr>
            <p:spPr>
              <a:xfrm>
                <a:off x="4812579" y="2348426"/>
                <a:ext cx="364202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>
                    <a:latin typeface="Arial" panose="020B0604020202020204" pitchFamily="34" charset="0"/>
                    <a:cs typeface="Arial" panose="020B0604020202020204" pitchFamily="34" charset="0"/>
                  </a:rPr>
                  <a:t>Crk</a:t>
                </a:r>
              </a:p>
            </p:txBody>
          </p:sp>
          <p:grpSp>
            <p:nvGrpSpPr>
              <p:cNvPr id="61" name="Group 60">
                <a:extLst>
                  <a:ext uri="{FF2B5EF4-FFF2-40B4-BE49-F238E27FC236}">
                    <a16:creationId xmlns:a16="http://schemas.microsoft.com/office/drawing/2014/main" id="{C5E98441-1E98-E8BE-FA8E-9E0ACBFF50D5}"/>
                  </a:ext>
                </a:extLst>
              </p:cNvPr>
              <p:cNvGrpSpPr/>
              <p:nvPr/>
            </p:nvGrpSpPr>
            <p:grpSpPr>
              <a:xfrm>
                <a:off x="4769817" y="2668078"/>
                <a:ext cx="1710055" cy="284293"/>
                <a:chOff x="4773627" y="2641408"/>
                <a:chExt cx="1710055" cy="284293"/>
              </a:xfrm>
            </p:grpSpPr>
            <p:sp>
              <p:nvSpPr>
                <p:cNvPr id="67" name="TextBox 66">
                  <a:extLst>
                    <a:ext uri="{FF2B5EF4-FFF2-40B4-BE49-F238E27FC236}">
                      <a16:creationId xmlns:a16="http://schemas.microsoft.com/office/drawing/2014/main" id="{F44A9C77-A84D-D3D8-32E4-079E41D36F0F}"/>
                    </a:ext>
                  </a:extLst>
                </p:cNvPr>
                <p:cNvSpPr txBox="1"/>
                <p:nvPr/>
              </p:nvSpPr>
              <p:spPr>
                <a:xfrm>
                  <a:off x="4773627" y="2641408"/>
                  <a:ext cx="428322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9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CrkL</a:t>
                  </a:r>
                </a:p>
              </p:txBody>
            </p:sp>
            <p:cxnSp>
              <p:nvCxnSpPr>
                <p:cNvPr id="68" name="Straight Connector 67">
                  <a:extLst>
                    <a:ext uri="{FF2B5EF4-FFF2-40B4-BE49-F238E27FC236}">
                      <a16:creationId xmlns:a16="http://schemas.microsoft.com/office/drawing/2014/main" id="{2F729208-97DE-0086-C6A7-0C920B96359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157501" y="2818192"/>
                  <a:ext cx="84857" cy="268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69" name="TextBox 68">
                  <a:extLst>
                    <a:ext uri="{FF2B5EF4-FFF2-40B4-BE49-F238E27FC236}">
                      <a16:creationId xmlns:a16="http://schemas.microsoft.com/office/drawing/2014/main" id="{3EE05FAA-355E-DBD9-8DE7-A8791518FD74}"/>
                    </a:ext>
                  </a:extLst>
                </p:cNvPr>
                <p:cNvSpPr txBox="1"/>
                <p:nvPr/>
              </p:nvSpPr>
              <p:spPr>
                <a:xfrm>
                  <a:off x="6180326" y="2710257"/>
                  <a:ext cx="303356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>
                      <a:latin typeface="Arial" panose="020B0604020202020204" pitchFamily="34" charset="0"/>
                      <a:cs typeface="Arial" panose="020B0604020202020204" pitchFamily="34" charset="0"/>
                    </a:rPr>
                    <a:t>35</a:t>
                  </a:r>
                  <a:endParaRPr lang="en-US" sz="8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pic>
              <p:nvPicPr>
                <p:cNvPr id="70" name="Picture 69" descr="A picture containing text, electronics, screenshot&#10;&#10;Description automatically generated">
                  <a:extLst>
                    <a:ext uri="{FF2B5EF4-FFF2-40B4-BE49-F238E27FC236}">
                      <a16:creationId xmlns:a16="http://schemas.microsoft.com/office/drawing/2014/main" id="{5300BC6F-AA44-9A36-04F5-F49D5129C81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15" cstate="hq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5146499" y="2655968"/>
                  <a:ext cx="1066194" cy="256947"/>
                </a:xfrm>
                <a:prstGeom prst="rect">
                  <a:avLst/>
                </a:prstGeom>
                <a:ln w="22225">
                  <a:noFill/>
                </a:ln>
              </p:spPr>
            </p:pic>
          </p:grpSp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0AC7C2F6-65F2-1AF5-4C8E-A8B2E98F288F}"/>
                  </a:ext>
                </a:extLst>
              </p:cNvPr>
              <p:cNvGrpSpPr/>
              <p:nvPr/>
            </p:nvGrpSpPr>
            <p:grpSpPr>
              <a:xfrm>
                <a:off x="4605965" y="2875251"/>
                <a:ext cx="1905324" cy="314127"/>
                <a:chOff x="4605965" y="2875251"/>
                <a:chExt cx="1905324" cy="314127"/>
              </a:xfrm>
            </p:grpSpPr>
            <p:sp>
              <p:nvSpPr>
                <p:cNvPr id="63" name="TextBox 62">
                  <a:extLst>
                    <a:ext uri="{FF2B5EF4-FFF2-40B4-BE49-F238E27FC236}">
                      <a16:creationId xmlns:a16="http://schemas.microsoft.com/office/drawing/2014/main" id="{65A9162A-295D-3A67-B9BA-61C230D07CF8}"/>
                    </a:ext>
                  </a:extLst>
                </p:cNvPr>
                <p:cNvSpPr txBox="1"/>
                <p:nvPr/>
              </p:nvSpPr>
              <p:spPr>
                <a:xfrm>
                  <a:off x="4605965" y="2933432"/>
                  <a:ext cx="595035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9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GAPDH</a:t>
                  </a:r>
                </a:p>
              </p:txBody>
            </p:sp>
            <p:cxnSp>
              <p:nvCxnSpPr>
                <p:cNvPr id="64" name="Straight Connector 63">
                  <a:extLst>
                    <a:ext uri="{FF2B5EF4-FFF2-40B4-BE49-F238E27FC236}">
                      <a16:creationId xmlns:a16="http://schemas.microsoft.com/office/drawing/2014/main" id="{AA823C1D-56B1-79A5-262D-7E77D296DE4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160076" y="2980293"/>
                  <a:ext cx="84857" cy="268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65" name="TextBox 64">
                  <a:extLst>
                    <a:ext uri="{FF2B5EF4-FFF2-40B4-BE49-F238E27FC236}">
                      <a16:creationId xmlns:a16="http://schemas.microsoft.com/office/drawing/2014/main" id="{A0EC7284-8BD3-ECC5-242F-C2857823AF7B}"/>
                    </a:ext>
                  </a:extLst>
                </p:cNvPr>
                <p:cNvSpPr txBox="1"/>
                <p:nvPr/>
              </p:nvSpPr>
              <p:spPr>
                <a:xfrm>
                  <a:off x="6183911" y="2875251"/>
                  <a:ext cx="327378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>
                      <a:latin typeface="Arial" panose="020B0604020202020204" pitchFamily="34" charset="0"/>
                      <a:cs typeface="Arial" panose="020B0604020202020204" pitchFamily="34" charset="0"/>
                    </a:rPr>
                    <a:t>35</a:t>
                  </a:r>
                  <a:endParaRPr lang="en-US" sz="8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pic>
              <p:nvPicPr>
                <p:cNvPr id="66" name="Picture 65" descr="A picture containing table&#10;&#10;Description automatically generated">
                  <a:extLst>
                    <a:ext uri="{FF2B5EF4-FFF2-40B4-BE49-F238E27FC236}">
                      <a16:creationId xmlns:a16="http://schemas.microsoft.com/office/drawing/2014/main" id="{02BA354C-C394-1AA0-9095-423B248D621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16" cstate="hq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5150310" y="2962972"/>
                  <a:ext cx="1058959" cy="226406"/>
                </a:xfrm>
                <a:prstGeom prst="rect">
                  <a:avLst/>
                </a:prstGeom>
                <a:ln w="22225">
                  <a:noFill/>
                </a:ln>
              </p:spPr>
            </p:pic>
          </p:grpSp>
        </p:grp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B8E35AE6-087A-26B5-237D-CC883FC9630F}"/>
                </a:ext>
              </a:extLst>
            </p:cNvPr>
            <p:cNvSpPr txBox="1"/>
            <p:nvPr/>
          </p:nvSpPr>
          <p:spPr>
            <a:xfrm>
              <a:off x="310086" y="416195"/>
              <a:ext cx="30489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5BA65EF5-64D7-9CDD-378A-0CAA8F2B44D0}"/>
                </a:ext>
              </a:extLst>
            </p:cNvPr>
            <p:cNvSpPr txBox="1"/>
            <p:nvPr/>
          </p:nvSpPr>
          <p:spPr>
            <a:xfrm>
              <a:off x="2182757" y="416195"/>
              <a:ext cx="30489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643D322F-5D2C-EE40-F9FE-F70E53A77442}"/>
                </a:ext>
              </a:extLst>
            </p:cNvPr>
            <p:cNvSpPr txBox="1"/>
            <p:nvPr/>
          </p:nvSpPr>
          <p:spPr>
            <a:xfrm>
              <a:off x="310086" y="1907102"/>
              <a:ext cx="3145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</a:p>
          </p:txBody>
        </p:sp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EAFBCECF-2D4A-F632-AB7B-8B4F02352F76}"/>
                </a:ext>
              </a:extLst>
            </p:cNvPr>
            <p:cNvGrpSpPr/>
            <p:nvPr/>
          </p:nvGrpSpPr>
          <p:grpSpPr>
            <a:xfrm>
              <a:off x="611135" y="5172020"/>
              <a:ext cx="4081889" cy="2066980"/>
              <a:chOff x="770871" y="899740"/>
              <a:chExt cx="4831812" cy="2446725"/>
            </a:xfrm>
          </p:grpSpPr>
          <p:pic>
            <p:nvPicPr>
              <p:cNvPr id="75" name="Picture 74" descr="A picture containing tree, outdoor, plant, christmas&#10;&#10;Description automatically generated">
                <a:extLst>
                  <a:ext uri="{FF2B5EF4-FFF2-40B4-BE49-F238E27FC236}">
                    <a16:creationId xmlns:a16="http://schemas.microsoft.com/office/drawing/2014/main" id="{BA0BD1B7-A626-DCB8-904B-6B4CF579B66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7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6200000">
                <a:off x="835569" y="948401"/>
                <a:ext cx="1178041" cy="1158195"/>
              </a:xfrm>
              <a:prstGeom prst="rect">
                <a:avLst/>
              </a:prstGeom>
            </p:spPr>
          </p:pic>
          <p:pic>
            <p:nvPicPr>
              <p:cNvPr id="76" name="Picture 75" descr="A picture containing tree, plant&#10;&#10;Description automatically generated">
                <a:extLst>
                  <a:ext uri="{FF2B5EF4-FFF2-40B4-BE49-F238E27FC236}">
                    <a16:creationId xmlns:a16="http://schemas.microsoft.com/office/drawing/2014/main" id="{8C33EE2B-41F5-4089-FFAE-2242AD73B02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8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6200000">
                <a:off x="2045343" y="948401"/>
                <a:ext cx="1178041" cy="1158195"/>
              </a:xfrm>
              <a:prstGeom prst="rect">
                <a:avLst/>
              </a:prstGeom>
            </p:spPr>
          </p:pic>
          <p:pic>
            <p:nvPicPr>
              <p:cNvPr id="77" name="Picture 76" descr="A picture containing tree, plant&#10;&#10;Description automatically generated">
                <a:extLst>
                  <a:ext uri="{FF2B5EF4-FFF2-40B4-BE49-F238E27FC236}">
                    <a16:creationId xmlns:a16="http://schemas.microsoft.com/office/drawing/2014/main" id="{4BC359C4-1BBA-B5AD-D147-73EBFA75CBD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9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6200000">
                <a:off x="3244677" y="948401"/>
                <a:ext cx="1178041" cy="1158195"/>
              </a:xfrm>
              <a:prstGeom prst="rect">
                <a:avLst/>
              </a:prstGeom>
            </p:spPr>
          </p:pic>
          <p:pic>
            <p:nvPicPr>
              <p:cNvPr id="78" name="Picture 77" descr="A picture containing tree&#10;&#10;Description automatically generated">
                <a:extLst>
                  <a:ext uri="{FF2B5EF4-FFF2-40B4-BE49-F238E27FC236}">
                    <a16:creationId xmlns:a16="http://schemas.microsoft.com/office/drawing/2014/main" id="{547FEEE5-3FF8-0985-78C4-6BDE7888D93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0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6200000">
                <a:off x="4434565" y="948401"/>
                <a:ext cx="1178041" cy="1158195"/>
              </a:xfrm>
              <a:prstGeom prst="rect">
                <a:avLst/>
              </a:prstGeom>
            </p:spPr>
          </p:pic>
          <p:grpSp>
            <p:nvGrpSpPr>
              <p:cNvPr id="79" name="Group 78">
                <a:extLst>
                  <a:ext uri="{FF2B5EF4-FFF2-40B4-BE49-F238E27FC236}">
                    <a16:creationId xmlns:a16="http://schemas.microsoft.com/office/drawing/2014/main" id="{39CE6223-3350-B6AE-FA09-06D6FED5DFE3}"/>
                  </a:ext>
                </a:extLst>
              </p:cNvPr>
              <p:cNvGrpSpPr/>
              <p:nvPr/>
            </p:nvGrpSpPr>
            <p:grpSpPr>
              <a:xfrm flipV="1">
                <a:off x="770871" y="899740"/>
                <a:ext cx="4265080" cy="291458"/>
                <a:chOff x="1224025" y="2170190"/>
                <a:chExt cx="4265080" cy="291458"/>
              </a:xfrm>
            </p:grpSpPr>
            <p:sp>
              <p:nvSpPr>
                <p:cNvPr id="86" name="TextBox 85">
                  <a:extLst>
                    <a:ext uri="{FF2B5EF4-FFF2-40B4-BE49-F238E27FC236}">
                      <a16:creationId xmlns:a16="http://schemas.microsoft.com/office/drawing/2014/main" id="{D77B529D-116F-F0DD-5CC9-8F19BFD2003A}"/>
                    </a:ext>
                  </a:extLst>
                </p:cNvPr>
                <p:cNvSpPr txBox="1"/>
                <p:nvPr/>
              </p:nvSpPr>
              <p:spPr>
                <a:xfrm rot="10800000">
                  <a:off x="1224025" y="2170191"/>
                  <a:ext cx="565837" cy="29145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err="1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siCtrl</a:t>
                  </a:r>
                  <a:endParaRPr lang="en-US" sz="10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7" name="TextBox 86">
                  <a:extLst>
                    <a:ext uri="{FF2B5EF4-FFF2-40B4-BE49-F238E27FC236}">
                      <a16:creationId xmlns:a16="http://schemas.microsoft.com/office/drawing/2014/main" id="{C862FAB0-6253-0D84-DCB1-0D91E97A2C3D}"/>
                    </a:ext>
                  </a:extLst>
                </p:cNvPr>
                <p:cNvSpPr txBox="1"/>
                <p:nvPr/>
              </p:nvSpPr>
              <p:spPr>
                <a:xfrm rot="10800000">
                  <a:off x="4817008" y="2170190"/>
                  <a:ext cx="672097" cy="29145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siYes1</a:t>
                  </a:r>
                  <a:endParaRPr lang="en-US" sz="10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8" name="TextBox 87">
                  <a:extLst>
                    <a:ext uri="{FF2B5EF4-FFF2-40B4-BE49-F238E27FC236}">
                      <a16:creationId xmlns:a16="http://schemas.microsoft.com/office/drawing/2014/main" id="{B1DE797B-E802-27F0-3A7B-089622EE76BF}"/>
                    </a:ext>
                  </a:extLst>
                </p:cNvPr>
                <p:cNvSpPr txBox="1"/>
                <p:nvPr/>
              </p:nvSpPr>
              <p:spPr>
                <a:xfrm rot="10800000">
                  <a:off x="2426278" y="2170190"/>
                  <a:ext cx="556348" cy="29145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err="1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siSrc</a:t>
                  </a:r>
                  <a:endParaRPr lang="en-US" sz="10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9" name="TextBox 88">
                  <a:extLst>
                    <a:ext uri="{FF2B5EF4-FFF2-40B4-BE49-F238E27FC236}">
                      <a16:creationId xmlns:a16="http://schemas.microsoft.com/office/drawing/2014/main" id="{61290E2D-9371-9412-26B9-AFAE0200772C}"/>
                    </a:ext>
                  </a:extLst>
                </p:cNvPr>
                <p:cNvSpPr txBox="1"/>
                <p:nvPr/>
              </p:nvSpPr>
              <p:spPr>
                <a:xfrm rot="10800000">
                  <a:off x="3624110" y="2170191"/>
                  <a:ext cx="581017" cy="29145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siFyn</a:t>
                  </a:r>
                  <a:endParaRPr lang="en-US" sz="10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pic>
            <p:nvPicPr>
              <p:cNvPr id="80" name="Picture 79" descr="A picture containing tree, flower, purple, plant&#10;&#10;Description automatically generated">
                <a:extLst>
                  <a:ext uri="{FF2B5EF4-FFF2-40B4-BE49-F238E27FC236}">
                    <a16:creationId xmlns:a16="http://schemas.microsoft.com/office/drawing/2014/main" id="{93F635CF-36E5-6F75-3FBE-A5F730321B3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84485" y="2133926"/>
                <a:ext cx="1110942" cy="1171502"/>
              </a:xfrm>
              <a:prstGeom prst="rect">
                <a:avLst/>
              </a:prstGeom>
            </p:spPr>
          </p:pic>
          <p:pic>
            <p:nvPicPr>
              <p:cNvPr id="81" name="Picture 80" descr="A picture containing tree, purple, close&#10;&#10;Description automatically generated">
                <a:extLst>
                  <a:ext uri="{FF2B5EF4-FFF2-40B4-BE49-F238E27FC236}">
                    <a16:creationId xmlns:a16="http://schemas.microsoft.com/office/drawing/2014/main" id="{0E47C2A1-C299-B64A-D34D-066012CF277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079739" y="2133926"/>
                <a:ext cx="1110942" cy="1171502"/>
              </a:xfrm>
              <a:prstGeom prst="rect">
                <a:avLst/>
              </a:prstGeom>
            </p:spPr>
          </p:pic>
          <p:pic>
            <p:nvPicPr>
              <p:cNvPr id="82" name="Picture 81" descr="A picture containing tree, outdoor object, close&#10;&#10;Description automatically generated">
                <a:extLst>
                  <a:ext uri="{FF2B5EF4-FFF2-40B4-BE49-F238E27FC236}">
                    <a16:creationId xmlns:a16="http://schemas.microsoft.com/office/drawing/2014/main" id="{36B98F00-1623-E71F-8AC8-68059FE5534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274275" y="2133926"/>
                <a:ext cx="1110942" cy="1171502"/>
              </a:xfrm>
              <a:prstGeom prst="rect">
                <a:avLst/>
              </a:prstGeom>
            </p:spPr>
          </p:pic>
          <p:pic>
            <p:nvPicPr>
              <p:cNvPr id="83" name="Picture 82" descr="A picture containing purple, plant, night sky&#10;&#10;Description automatically generated">
                <a:extLst>
                  <a:ext uri="{FF2B5EF4-FFF2-40B4-BE49-F238E27FC236}">
                    <a16:creationId xmlns:a16="http://schemas.microsoft.com/office/drawing/2014/main" id="{54C91E30-056A-19A8-F014-D49B6049ABB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467567" y="2133926"/>
                <a:ext cx="1110942" cy="1171502"/>
              </a:xfrm>
              <a:prstGeom prst="rect">
                <a:avLst/>
              </a:prstGeom>
            </p:spPr>
          </p:pic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631DF94F-021F-C34A-EB8C-D076AB69E291}"/>
                  </a:ext>
                </a:extLst>
              </p:cNvPr>
              <p:cNvSpPr txBox="1"/>
              <p:nvPr/>
            </p:nvSpPr>
            <p:spPr>
              <a:xfrm>
                <a:off x="807246" y="1682109"/>
                <a:ext cx="954663" cy="47361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000" dirty="0" err="1">
                    <a:solidFill>
                      <a:srgbClr val="FF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Cas</a:t>
                </a:r>
                <a:r>
                  <a:rPr lang="en-US" sz="1000" baseline="30000" dirty="0" err="1">
                    <a:solidFill>
                      <a:srgbClr val="FF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mSc</a:t>
                </a:r>
                <a:endParaRPr lang="en-US" sz="1000" baseline="30000" dirty="0">
                  <a:solidFill>
                    <a:srgbClr val="FF00F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sz="1000" dirty="0" err="1">
                    <a:solidFill>
                      <a:srgbClr val="00FF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pCas</a:t>
                </a:r>
                <a:endParaRPr lang="en-US" sz="1000" dirty="0">
                  <a:solidFill>
                    <a:srgbClr val="00FF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0BD06B72-D7B6-6924-6157-A50D306BF32F}"/>
                  </a:ext>
                </a:extLst>
              </p:cNvPr>
              <p:cNvSpPr txBox="1"/>
              <p:nvPr/>
            </p:nvSpPr>
            <p:spPr>
              <a:xfrm>
                <a:off x="830313" y="2872847"/>
                <a:ext cx="858052" cy="4736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>
                    <a:solidFill>
                      <a:srgbClr val="FF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Cas</a:t>
                </a:r>
                <a:r>
                  <a:rPr lang="en-US" sz="1000" baseline="30000">
                    <a:solidFill>
                      <a:srgbClr val="FF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mSc </a:t>
                </a:r>
              </a:p>
              <a:p>
                <a:r>
                  <a:rPr lang="en-US" sz="1000">
                    <a:solidFill>
                      <a:srgbClr val="00FF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YFP-VCL</a:t>
                </a:r>
                <a:endParaRPr lang="en-US" sz="1000" baseline="30000" dirty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aphicFrame>
          <p:nvGraphicFramePr>
            <p:cNvPr id="90" name="Object 89">
              <a:extLst>
                <a:ext uri="{FF2B5EF4-FFF2-40B4-BE49-F238E27FC236}">
                  <a16:creationId xmlns:a16="http://schemas.microsoft.com/office/drawing/2014/main" id="{3A4B0BFE-3639-5FF6-07D8-8198C4A4086A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693024" y="5172020"/>
            <a:ext cx="1301146" cy="198525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9" r:id="rId25" imgW="2007757" imgH="3233823" progId="Prism9.Document">
                    <p:embed/>
                  </p:oleObj>
                </mc:Choice>
                <mc:Fallback>
                  <p:oleObj name="Prism 9" r:id="rId25" imgW="2007757" imgH="3233823" progId="Prism9.Document">
                    <p:embed/>
                    <p:pic>
                      <p:nvPicPr>
                        <p:cNvPr id="90" name="Object 89">
                          <a:extLst>
                            <a:ext uri="{FF2B5EF4-FFF2-40B4-BE49-F238E27FC236}">
                              <a16:creationId xmlns:a16="http://schemas.microsoft.com/office/drawing/2014/main" id="{3A4B0BFE-3639-5FF6-07D8-8198C4A4086A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26"/>
                        <a:stretch>
                          <a:fillRect/>
                        </a:stretch>
                      </p:blipFill>
                      <p:spPr>
                        <a:xfrm>
                          <a:off x="4693024" y="5172020"/>
                          <a:ext cx="1301146" cy="198525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D7084654-97F8-B95F-F276-BE154F835276}"/>
                </a:ext>
              </a:extLst>
            </p:cNvPr>
            <p:cNvSpPr txBox="1"/>
            <p:nvPr/>
          </p:nvSpPr>
          <p:spPr>
            <a:xfrm>
              <a:off x="310086" y="5018131"/>
              <a:ext cx="30489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</a:p>
          </p:txBody>
        </p:sp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913614BA-A3E8-A7B1-FF85-97A28B42D24B}"/>
                </a:ext>
              </a:extLst>
            </p:cNvPr>
            <p:cNvGrpSpPr/>
            <p:nvPr/>
          </p:nvGrpSpPr>
          <p:grpSpPr>
            <a:xfrm>
              <a:off x="594816" y="3619628"/>
              <a:ext cx="3398624" cy="1334927"/>
              <a:chOff x="2680334" y="822608"/>
              <a:chExt cx="3398624" cy="1334927"/>
            </a:xfrm>
          </p:grpSpPr>
          <p:cxnSp>
            <p:nvCxnSpPr>
              <p:cNvPr id="93" name="Straight Connector 92">
                <a:extLst>
                  <a:ext uri="{FF2B5EF4-FFF2-40B4-BE49-F238E27FC236}">
                    <a16:creationId xmlns:a16="http://schemas.microsoft.com/office/drawing/2014/main" id="{BBAE2130-889D-E56C-1D34-E31F3A4C6D6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553605" y="1951735"/>
                <a:ext cx="143478" cy="62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pic>
            <p:nvPicPr>
              <p:cNvPr id="94" name="Picture 93" descr="A picture containing engineering drawing&#10;&#10;Description automatically generated">
                <a:extLst>
                  <a:ext uri="{FF2B5EF4-FFF2-40B4-BE49-F238E27FC236}">
                    <a16:creationId xmlns:a16="http://schemas.microsoft.com/office/drawing/2014/main" id="{BB01FF6B-A110-06EC-E237-E17A73CDDFA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7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5982" b="1"/>
              <a:stretch/>
            </p:blipFill>
            <p:spPr>
              <a:xfrm>
                <a:off x="4106955" y="1828799"/>
                <a:ext cx="539767" cy="311641"/>
              </a:xfrm>
              <a:prstGeom prst="rect">
                <a:avLst/>
              </a:prstGeom>
            </p:spPr>
          </p:pic>
          <p:sp>
            <p:nvSpPr>
              <p:cNvPr id="95" name="TextBox 94">
                <a:extLst>
                  <a:ext uri="{FF2B5EF4-FFF2-40B4-BE49-F238E27FC236}">
                    <a16:creationId xmlns:a16="http://schemas.microsoft.com/office/drawing/2014/main" id="{472C3DEB-DF3F-F79C-3AF2-E67C21BA41D5}"/>
                  </a:ext>
                </a:extLst>
              </p:cNvPr>
              <p:cNvSpPr txBox="1"/>
              <p:nvPr/>
            </p:nvSpPr>
            <p:spPr>
              <a:xfrm>
                <a:off x="3755657" y="1320699"/>
                <a:ext cx="390990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>
                    <a:latin typeface="Arial" panose="020B0604020202020204" pitchFamily="34" charset="0"/>
                    <a:cs typeface="Arial" panose="020B0604020202020204" pitchFamily="34" charset="0"/>
                  </a:rPr>
                  <a:t>Fyn</a:t>
                </a:r>
              </a:p>
            </p:txBody>
          </p:sp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73AEB097-04D6-40E1-421D-B1D5F4E5556F}"/>
                  </a:ext>
                </a:extLst>
              </p:cNvPr>
              <p:cNvSpPr txBox="1"/>
              <p:nvPr/>
            </p:nvSpPr>
            <p:spPr>
              <a:xfrm>
                <a:off x="3748167" y="1799814"/>
                <a:ext cx="584323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>
                    <a:latin typeface="Arial" panose="020B0604020202020204" pitchFamily="34" charset="0"/>
                    <a:cs typeface="Arial" panose="020B0604020202020204" pitchFamily="34" charset="0"/>
                  </a:rPr>
                  <a:t>VCL</a:t>
                </a:r>
                <a:endParaRPr lang="en-US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97" name="Straight Connector 96">
                <a:extLst>
                  <a:ext uri="{FF2B5EF4-FFF2-40B4-BE49-F238E27FC236}">
                    <a16:creationId xmlns:a16="http://schemas.microsoft.com/office/drawing/2014/main" id="{BEEF3D96-1E3E-4A41-59D8-C25FA713C27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546379" y="1495000"/>
                <a:ext cx="143478" cy="62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A7ED9813-6017-F665-5C04-7F3A67AC58CA}"/>
                  </a:ext>
                </a:extLst>
              </p:cNvPr>
              <p:cNvSpPr txBox="1"/>
              <p:nvPr/>
            </p:nvSpPr>
            <p:spPr>
              <a:xfrm rot="19038652">
                <a:off x="4330009" y="961616"/>
                <a:ext cx="514765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>
                    <a:latin typeface="Arial" panose="020B0604020202020204" pitchFamily="34" charset="0"/>
                    <a:cs typeface="Arial" panose="020B0604020202020204" pitchFamily="34" charset="0"/>
                  </a:rPr>
                  <a:t>siFyn</a:t>
                </a:r>
              </a:p>
            </p:txBody>
          </p:sp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7EA9E7BB-6962-6C4F-BC2B-A86FF8379B5C}"/>
                  </a:ext>
                </a:extLst>
              </p:cNvPr>
              <p:cNvSpPr txBox="1"/>
              <p:nvPr/>
            </p:nvSpPr>
            <p:spPr>
              <a:xfrm>
                <a:off x="4608650" y="1400619"/>
                <a:ext cx="339149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>
                    <a:latin typeface="Arial" panose="020B0604020202020204" pitchFamily="34" charset="0"/>
                    <a:cs typeface="Arial" panose="020B0604020202020204" pitchFamily="34" charset="0"/>
                  </a:rPr>
                  <a:t>55</a:t>
                </a:r>
                <a:endParaRPr 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0" name="TextBox 99">
                <a:extLst>
                  <a:ext uri="{FF2B5EF4-FFF2-40B4-BE49-F238E27FC236}">
                    <a16:creationId xmlns:a16="http://schemas.microsoft.com/office/drawing/2014/main" id="{A9A84E71-EE15-9697-51D5-7EC491121B94}"/>
                  </a:ext>
                </a:extLst>
              </p:cNvPr>
              <p:cNvSpPr txBox="1"/>
              <p:nvPr/>
            </p:nvSpPr>
            <p:spPr>
              <a:xfrm>
                <a:off x="4608776" y="1845858"/>
                <a:ext cx="35899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>
                    <a:latin typeface="Arial" panose="020B0604020202020204" pitchFamily="34" charset="0"/>
                    <a:cs typeface="Arial" panose="020B0604020202020204" pitchFamily="34" charset="0"/>
                  </a:rPr>
                  <a:t>130</a:t>
                </a:r>
                <a:endParaRPr 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101" name="Picture 100" descr="Graphical user interface&#10;&#10;Description automatically generated">
                <a:extLst>
                  <a:ext uri="{FF2B5EF4-FFF2-40B4-BE49-F238E27FC236}">
                    <a16:creationId xmlns:a16="http://schemas.microsoft.com/office/drawing/2014/main" id="{6F5E003F-CF97-3238-E101-DB023B7BFA8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8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b="3371"/>
              <a:stretch/>
            </p:blipFill>
            <p:spPr>
              <a:xfrm>
                <a:off x="4106955" y="1234433"/>
                <a:ext cx="539767" cy="544126"/>
              </a:xfrm>
              <a:prstGeom prst="rect">
                <a:avLst/>
              </a:prstGeom>
            </p:spPr>
          </p:pic>
          <p:sp>
            <p:nvSpPr>
              <p:cNvPr id="102" name="TextBox 101">
                <a:extLst>
                  <a:ext uri="{FF2B5EF4-FFF2-40B4-BE49-F238E27FC236}">
                    <a16:creationId xmlns:a16="http://schemas.microsoft.com/office/drawing/2014/main" id="{94B0F96A-72AC-4031-0F0D-5ECF3C414236}"/>
                  </a:ext>
                </a:extLst>
              </p:cNvPr>
              <p:cNvSpPr txBox="1"/>
              <p:nvPr/>
            </p:nvSpPr>
            <p:spPr>
              <a:xfrm rot="19038652">
                <a:off x="4066153" y="957066"/>
                <a:ext cx="514765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>
                    <a:latin typeface="Arial" panose="020B0604020202020204" pitchFamily="34" charset="0"/>
                    <a:cs typeface="Arial" panose="020B0604020202020204" pitchFamily="34" charset="0"/>
                  </a:rPr>
                  <a:t>siCtrl</a:t>
                </a:r>
                <a:endParaRPr lang="en-US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03" name="Straight Connector 102">
                <a:extLst>
                  <a:ext uri="{FF2B5EF4-FFF2-40B4-BE49-F238E27FC236}">
                    <a16:creationId xmlns:a16="http://schemas.microsoft.com/office/drawing/2014/main" id="{1E1D57E0-649C-BF47-4E43-1CF92CB3FFA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639928" y="1941897"/>
                <a:ext cx="151804" cy="65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4" name="Straight Connector 103">
                <a:extLst>
                  <a:ext uri="{FF2B5EF4-FFF2-40B4-BE49-F238E27FC236}">
                    <a16:creationId xmlns:a16="http://schemas.microsoft.com/office/drawing/2014/main" id="{58008267-9F6B-9133-0144-1A60DBDF54B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629691" y="1522401"/>
                <a:ext cx="151804" cy="65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4561F81E-215F-FF16-8BF8-27B57708D86C}"/>
                  </a:ext>
                </a:extLst>
              </p:cNvPr>
              <p:cNvSpPr txBox="1"/>
              <p:nvPr/>
            </p:nvSpPr>
            <p:spPr>
              <a:xfrm>
                <a:off x="4880047" y="1400196"/>
                <a:ext cx="38343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>
                    <a:latin typeface="Arial" panose="020B0604020202020204" pitchFamily="34" charset="0"/>
                    <a:cs typeface="Arial" panose="020B0604020202020204" pitchFamily="34" charset="0"/>
                  </a:rPr>
                  <a:t>Yes</a:t>
                </a:r>
              </a:p>
            </p:txBody>
          </p:sp>
          <p:sp>
            <p:nvSpPr>
              <p:cNvPr id="106" name="TextBox 105">
                <a:extLst>
                  <a:ext uri="{FF2B5EF4-FFF2-40B4-BE49-F238E27FC236}">
                    <a16:creationId xmlns:a16="http://schemas.microsoft.com/office/drawing/2014/main" id="{C4D1092E-77D2-0589-39BC-1D24B78FF9C9}"/>
                  </a:ext>
                </a:extLst>
              </p:cNvPr>
              <p:cNvSpPr txBox="1"/>
              <p:nvPr/>
            </p:nvSpPr>
            <p:spPr>
              <a:xfrm>
                <a:off x="4864053" y="1836513"/>
                <a:ext cx="40908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>
                    <a:latin typeface="Arial" panose="020B0604020202020204" pitchFamily="34" charset="0"/>
                    <a:cs typeface="Arial" panose="020B0604020202020204" pitchFamily="34" charset="0"/>
                  </a:rPr>
                  <a:t>VCL</a:t>
                </a:r>
                <a:endParaRPr lang="en-US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7" name="TextBox 106">
                <a:extLst>
                  <a:ext uri="{FF2B5EF4-FFF2-40B4-BE49-F238E27FC236}">
                    <a16:creationId xmlns:a16="http://schemas.microsoft.com/office/drawing/2014/main" id="{135E9699-A45E-1FD1-93ED-9957F8938E1B}"/>
                  </a:ext>
                </a:extLst>
              </p:cNvPr>
              <p:cNvSpPr txBox="1"/>
              <p:nvPr/>
            </p:nvSpPr>
            <p:spPr>
              <a:xfrm>
                <a:off x="5710584" y="1834522"/>
                <a:ext cx="368374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>
                    <a:latin typeface="Arial" panose="020B0604020202020204" pitchFamily="34" charset="0"/>
                    <a:cs typeface="Arial" panose="020B0604020202020204" pitchFamily="34" charset="0"/>
                  </a:rPr>
                  <a:t>130</a:t>
                </a:r>
                <a:endParaRPr 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8" name="TextBox 107">
                <a:extLst>
                  <a:ext uri="{FF2B5EF4-FFF2-40B4-BE49-F238E27FC236}">
                    <a16:creationId xmlns:a16="http://schemas.microsoft.com/office/drawing/2014/main" id="{7BE8749E-1131-16CA-368A-9311D4565708}"/>
                  </a:ext>
                </a:extLst>
              </p:cNvPr>
              <p:cNvSpPr txBox="1"/>
              <p:nvPr/>
            </p:nvSpPr>
            <p:spPr>
              <a:xfrm>
                <a:off x="5709757" y="1425261"/>
                <a:ext cx="317759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>
                    <a:latin typeface="Arial" panose="020B0604020202020204" pitchFamily="34" charset="0"/>
                    <a:cs typeface="Arial" panose="020B0604020202020204" pitchFamily="34" charset="0"/>
                  </a:rPr>
                  <a:t>55</a:t>
                </a:r>
                <a:endParaRPr 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" name="TextBox 108">
                <a:extLst>
                  <a:ext uri="{FF2B5EF4-FFF2-40B4-BE49-F238E27FC236}">
                    <a16:creationId xmlns:a16="http://schemas.microsoft.com/office/drawing/2014/main" id="{29996385-33FB-87AA-A901-1A9DBE0BED0B}"/>
                  </a:ext>
                </a:extLst>
              </p:cNvPr>
              <p:cNvSpPr txBox="1"/>
              <p:nvPr/>
            </p:nvSpPr>
            <p:spPr>
              <a:xfrm rot="18747762">
                <a:off x="5171044" y="943504"/>
                <a:ext cx="472623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>
                    <a:latin typeface="Arial" panose="020B0604020202020204" pitchFamily="34" charset="0"/>
                    <a:cs typeface="Arial" panose="020B0604020202020204" pitchFamily="34" charset="0"/>
                  </a:rPr>
                  <a:t>siCtrl</a:t>
                </a:r>
              </a:p>
            </p:txBody>
          </p:sp>
          <p:sp>
            <p:nvSpPr>
              <p:cNvPr id="110" name="TextBox 109">
                <a:extLst>
                  <a:ext uri="{FF2B5EF4-FFF2-40B4-BE49-F238E27FC236}">
                    <a16:creationId xmlns:a16="http://schemas.microsoft.com/office/drawing/2014/main" id="{C1DDFE3E-AAC6-3D28-F78A-FF907A0BEF41}"/>
                  </a:ext>
                </a:extLst>
              </p:cNvPr>
              <p:cNvSpPr txBox="1"/>
              <p:nvPr/>
            </p:nvSpPr>
            <p:spPr>
              <a:xfrm rot="18747762">
                <a:off x="5400141" y="949344"/>
                <a:ext cx="46679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>
                    <a:latin typeface="Arial" panose="020B0604020202020204" pitchFamily="34" charset="0"/>
                    <a:cs typeface="Arial" panose="020B0604020202020204" pitchFamily="34" charset="0"/>
                  </a:rPr>
                  <a:t>siYes</a:t>
                </a:r>
              </a:p>
            </p:txBody>
          </p:sp>
          <p:sp>
            <p:nvSpPr>
              <p:cNvPr id="111" name="TextBox 110">
                <a:extLst>
                  <a:ext uri="{FF2B5EF4-FFF2-40B4-BE49-F238E27FC236}">
                    <a16:creationId xmlns:a16="http://schemas.microsoft.com/office/drawing/2014/main" id="{5F50C9CE-D478-A4CA-E9B6-BC55B7F369EA}"/>
                  </a:ext>
                </a:extLst>
              </p:cNvPr>
              <p:cNvSpPr txBox="1"/>
              <p:nvPr/>
            </p:nvSpPr>
            <p:spPr>
              <a:xfrm>
                <a:off x="2680334" y="1847950"/>
                <a:ext cx="40908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>
                    <a:latin typeface="Arial" panose="020B0604020202020204" pitchFamily="34" charset="0"/>
                    <a:cs typeface="Arial" panose="020B0604020202020204" pitchFamily="34" charset="0"/>
                  </a:rPr>
                  <a:t>VCL</a:t>
                </a:r>
                <a:endParaRPr lang="en-US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2" name="TextBox 111">
                <a:extLst>
                  <a:ext uri="{FF2B5EF4-FFF2-40B4-BE49-F238E27FC236}">
                    <a16:creationId xmlns:a16="http://schemas.microsoft.com/office/drawing/2014/main" id="{52DAD652-DD1C-21D2-878E-60B8557DA0F6}"/>
                  </a:ext>
                </a:extLst>
              </p:cNvPr>
              <p:cNvSpPr txBox="1"/>
              <p:nvPr/>
            </p:nvSpPr>
            <p:spPr>
              <a:xfrm>
                <a:off x="2743897" y="1390948"/>
                <a:ext cx="357790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>
                    <a:latin typeface="Arial" panose="020B0604020202020204" pitchFamily="34" charset="0"/>
                    <a:cs typeface="Arial" panose="020B0604020202020204" pitchFamily="34" charset="0"/>
                  </a:rPr>
                  <a:t>Src</a:t>
                </a:r>
              </a:p>
            </p:txBody>
          </p:sp>
          <p:cxnSp>
            <p:nvCxnSpPr>
              <p:cNvPr id="113" name="Straight Connector 112">
                <a:extLst>
                  <a:ext uri="{FF2B5EF4-FFF2-40B4-BE49-F238E27FC236}">
                    <a16:creationId xmlns:a16="http://schemas.microsoft.com/office/drawing/2014/main" id="{6059F8BA-B401-089C-6790-5F632B12A50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454534" y="1951847"/>
                <a:ext cx="140160" cy="60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14" name="TextBox 113">
                <a:extLst>
                  <a:ext uri="{FF2B5EF4-FFF2-40B4-BE49-F238E27FC236}">
                    <a16:creationId xmlns:a16="http://schemas.microsoft.com/office/drawing/2014/main" id="{A8D9ECC1-28D4-80F4-D001-00D2DB7A8CA9}"/>
                  </a:ext>
                </a:extLst>
              </p:cNvPr>
              <p:cNvSpPr txBox="1"/>
              <p:nvPr/>
            </p:nvSpPr>
            <p:spPr>
              <a:xfrm>
                <a:off x="3518995" y="1849567"/>
                <a:ext cx="371834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>
                    <a:latin typeface="Arial" panose="020B0604020202020204" pitchFamily="34" charset="0"/>
                    <a:cs typeface="Arial" panose="020B0604020202020204" pitchFamily="34" charset="0"/>
                  </a:rPr>
                  <a:t>130</a:t>
                </a:r>
                <a:endParaRPr 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15" name="Straight Connector 114">
                <a:extLst>
                  <a:ext uri="{FF2B5EF4-FFF2-40B4-BE49-F238E27FC236}">
                    <a16:creationId xmlns:a16="http://schemas.microsoft.com/office/drawing/2014/main" id="{1847DA36-241F-DEE6-F19B-F3469779176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447710" y="1496979"/>
                <a:ext cx="140160" cy="60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16" name="TextBox 115">
                <a:extLst>
                  <a:ext uri="{FF2B5EF4-FFF2-40B4-BE49-F238E27FC236}">
                    <a16:creationId xmlns:a16="http://schemas.microsoft.com/office/drawing/2014/main" id="{56F947CD-3E31-2A83-9F80-ACB719CBFDC3}"/>
                  </a:ext>
                </a:extLst>
              </p:cNvPr>
              <p:cNvSpPr txBox="1"/>
              <p:nvPr/>
            </p:nvSpPr>
            <p:spPr>
              <a:xfrm>
                <a:off x="3514033" y="1401522"/>
                <a:ext cx="316629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>
                    <a:latin typeface="Arial" panose="020B0604020202020204" pitchFamily="34" charset="0"/>
                    <a:cs typeface="Arial" panose="020B0604020202020204" pitchFamily="34" charset="0"/>
                  </a:rPr>
                  <a:t>55</a:t>
                </a:r>
                <a:endParaRPr 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7" name="TextBox 116">
                <a:extLst>
                  <a:ext uri="{FF2B5EF4-FFF2-40B4-BE49-F238E27FC236}">
                    <a16:creationId xmlns:a16="http://schemas.microsoft.com/office/drawing/2014/main" id="{B994B7D4-AD0C-8C20-0F01-BA3D5B509C9A}"/>
                  </a:ext>
                </a:extLst>
              </p:cNvPr>
              <p:cNvSpPr txBox="1"/>
              <p:nvPr/>
            </p:nvSpPr>
            <p:spPr>
              <a:xfrm rot="18747762">
                <a:off x="3204257" y="964618"/>
                <a:ext cx="44114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>
                    <a:latin typeface="Arial" panose="020B0604020202020204" pitchFamily="34" charset="0"/>
                    <a:cs typeface="Arial" panose="020B0604020202020204" pitchFamily="34" charset="0"/>
                  </a:rPr>
                  <a:t>siSrc</a:t>
                </a:r>
              </a:p>
            </p:txBody>
          </p:sp>
          <p:sp>
            <p:nvSpPr>
              <p:cNvPr id="118" name="TextBox 117">
                <a:extLst>
                  <a:ext uri="{FF2B5EF4-FFF2-40B4-BE49-F238E27FC236}">
                    <a16:creationId xmlns:a16="http://schemas.microsoft.com/office/drawing/2014/main" id="{1CAFCB47-6937-5BF7-8D84-A5C091CB1061}"/>
                  </a:ext>
                </a:extLst>
              </p:cNvPr>
              <p:cNvSpPr txBox="1"/>
              <p:nvPr/>
            </p:nvSpPr>
            <p:spPr>
              <a:xfrm rot="18747762">
                <a:off x="2967901" y="973717"/>
                <a:ext cx="44755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>
                    <a:latin typeface="Arial" panose="020B0604020202020204" pitchFamily="34" charset="0"/>
                    <a:cs typeface="Arial" panose="020B0604020202020204" pitchFamily="34" charset="0"/>
                  </a:rPr>
                  <a:t>siCtrl</a:t>
                </a:r>
                <a:endParaRPr lang="en-US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119" name="Picture 118">
                <a:extLst>
                  <a:ext uri="{FF2B5EF4-FFF2-40B4-BE49-F238E27FC236}">
                    <a16:creationId xmlns:a16="http://schemas.microsoft.com/office/drawing/2014/main" id="{972D008F-9A21-59B3-D882-09C92CF3324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9"/>
              <a:srcRect l="36812" t="40009" r="55404" b="49161"/>
              <a:stretch/>
            </p:blipFill>
            <p:spPr>
              <a:xfrm>
                <a:off x="5195615" y="1817694"/>
                <a:ext cx="568799" cy="339841"/>
              </a:xfrm>
              <a:prstGeom prst="rect">
                <a:avLst/>
              </a:prstGeom>
            </p:spPr>
          </p:pic>
          <p:pic>
            <p:nvPicPr>
              <p:cNvPr id="120" name="Picture 119">
                <a:extLst>
                  <a:ext uri="{FF2B5EF4-FFF2-40B4-BE49-F238E27FC236}">
                    <a16:creationId xmlns:a16="http://schemas.microsoft.com/office/drawing/2014/main" id="{234EDAEC-491F-2C45-92ED-C043EFAFABD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0"/>
              <a:srcRect l="26447" t="62056" r="65275" b="19832"/>
              <a:stretch/>
            </p:blipFill>
            <p:spPr>
              <a:xfrm>
                <a:off x="5190589" y="1243264"/>
                <a:ext cx="567733" cy="533400"/>
              </a:xfrm>
              <a:prstGeom prst="rect">
                <a:avLst/>
              </a:prstGeom>
            </p:spPr>
          </p:pic>
          <p:pic>
            <p:nvPicPr>
              <p:cNvPr id="121" name="Picture 120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C6684551-E9E1-8614-0921-08E6844ECC6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1">
                <a:extLst>
                  <a:ext uri="{BEBA8EAE-BF5A-486C-A8C5-ECC9F3942E4B}">
                    <a14:imgProps xmlns:a14="http://schemas.microsoft.com/office/drawing/2010/main">
                      <a14:imgLayer r:embed="rId32">
                        <a14:imgEffect>
                          <a14:brightnessContrast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6371" t="29165" r="46144" b="55099"/>
              <a:stretch/>
            </p:blipFill>
            <p:spPr>
              <a:xfrm>
                <a:off x="3014591" y="1243264"/>
                <a:ext cx="531077" cy="533400"/>
              </a:xfrm>
              <a:prstGeom prst="rect">
                <a:avLst/>
              </a:prstGeom>
            </p:spPr>
          </p:pic>
          <p:pic>
            <p:nvPicPr>
              <p:cNvPr id="122" name="Picture 121" descr="A picture containing text, white&#10;&#10;Description automatically generated">
                <a:extLst>
                  <a:ext uri="{FF2B5EF4-FFF2-40B4-BE49-F238E27FC236}">
                    <a16:creationId xmlns:a16="http://schemas.microsoft.com/office/drawing/2014/main" id="{0FB72039-019D-E4A1-68C0-9D86769E518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3">
                <a:extLst>
                  <a:ext uri="{BEBA8EAE-BF5A-486C-A8C5-ECC9F3942E4B}">
                    <a14:imgProps xmlns:a14="http://schemas.microsoft.com/office/drawing/2010/main">
                      <a14:imgLayer r:embed="rId34">
                        <a14:imgEffect>
                          <a14:brightnessContrast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7191" t="27517" r="43774" b="61846"/>
              <a:stretch/>
            </p:blipFill>
            <p:spPr>
              <a:xfrm>
                <a:off x="3020134" y="1813215"/>
                <a:ext cx="531077" cy="311726"/>
              </a:xfrm>
              <a:prstGeom prst="rect">
                <a:avLst/>
              </a:prstGeom>
            </p:spPr>
          </p:pic>
        </p:grp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CD505024-0D7C-6F56-64FB-51EEEBB829DF}"/>
                </a:ext>
              </a:extLst>
            </p:cNvPr>
            <p:cNvSpPr txBox="1"/>
            <p:nvPr/>
          </p:nvSpPr>
          <p:spPr>
            <a:xfrm>
              <a:off x="4695425" y="5122525"/>
              <a:ext cx="2936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F</a:t>
              </a:r>
            </a:p>
          </p:txBody>
        </p: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E4E6E9FD-7B3D-5B22-6440-C07DFCD9086F}"/>
                </a:ext>
              </a:extLst>
            </p:cNvPr>
            <p:cNvSpPr txBox="1"/>
            <p:nvPr/>
          </p:nvSpPr>
          <p:spPr>
            <a:xfrm>
              <a:off x="310086" y="3661797"/>
              <a:ext cx="3145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327561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10</TotalTime>
  <Words>58</Words>
  <Application>Microsoft Office PowerPoint</Application>
  <PresentationFormat>A4 Paper (210x297 mm)</PresentationFormat>
  <Paragraphs>49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Prism 9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Kumar, Saurav</dc:creator>
  <cp:lastModifiedBy>Kumar, Saurav</cp:lastModifiedBy>
  <cp:revision>12</cp:revision>
  <dcterms:created xsi:type="dcterms:W3CDTF">2023-07-22T01:25:04Z</dcterms:created>
  <dcterms:modified xsi:type="dcterms:W3CDTF">2023-07-22T01:35:42Z</dcterms:modified>
</cp:coreProperties>
</file>