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131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3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506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68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38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7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01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9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63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3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09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5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8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oleObject" Target="../embeddings/oleObject5.bin"/><Relationship Id="rId18" Type="http://schemas.openxmlformats.org/officeDocument/2006/relationships/image" Target="../media/image10.emf"/><Relationship Id="rId26" Type="http://schemas.openxmlformats.org/officeDocument/2006/relationships/image" Target="../media/image17.png"/><Relationship Id="rId3" Type="http://schemas.openxmlformats.org/officeDocument/2006/relationships/image" Target="../media/image2.jpg"/><Relationship Id="rId21" Type="http://schemas.openxmlformats.org/officeDocument/2006/relationships/image" Target="../media/image13.tiff"/><Relationship Id="rId7" Type="http://schemas.openxmlformats.org/officeDocument/2006/relationships/oleObject" Target="../embeddings/oleObject2.bin"/><Relationship Id="rId12" Type="http://schemas.openxmlformats.org/officeDocument/2006/relationships/image" Target="../media/image7.emf"/><Relationship Id="rId17" Type="http://schemas.openxmlformats.org/officeDocument/2006/relationships/oleObject" Target="../embeddings/oleObject7.bin"/><Relationship Id="rId25" Type="http://schemas.openxmlformats.org/officeDocument/2006/relationships/image" Target="../media/image16.png"/><Relationship Id="rId2" Type="http://schemas.openxmlformats.org/officeDocument/2006/relationships/image" Target="../media/image1.jpg"/><Relationship Id="rId16" Type="http://schemas.openxmlformats.org/officeDocument/2006/relationships/image" Target="../media/image9.emf"/><Relationship Id="rId20" Type="http://schemas.openxmlformats.org/officeDocument/2006/relationships/image" Target="../media/image12.tiff"/><Relationship Id="rId29" Type="http://schemas.microsoft.com/office/2007/relationships/hdphoto" Target="../media/hdphoto2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11" Type="http://schemas.openxmlformats.org/officeDocument/2006/relationships/oleObject" Target="../embeddings/oleObject4.bin"/><Relationship Id="rId24" Type="http://schemas.openxmlformats.org/officeDocument/2006/relationships/image" Target="../media/image15.jpeg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6.bin"/><Relationship Id="rId23" Type="http://schemas.openxmlformats.org/officeDocument/2006/relationships/image" Target="../media/image14.emf"/><Relationship Id="rId28" Type="http://schemas.openxmlformats.org/officeDocument/2006/relationships/image" Target="../media/image18.png"/><Relationship Id="rId10" Type="http://schemas.openxmlformats.org/officeDocument/2006/relationships/image" Target="../media/image6.emf"/><Relationship Id="rId19" Type="http://schemas.openxmlformats.org/officeDocument/2006/relationships/image" Target="../media/image11.jpeg"/><Relationship Id="rId31" Type="http://schemas.microsoft.com/office/2007/relationships/hdphoto" Target="../media/hdphoto3.wdp"/><Relationship Id="rId4" Type="http://schemas.openxmlformats.org/officeDocument/2006/relationships/image" Target="../media/image3.jp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8.emf"/><Relationship Id="rId22" Type="http://schemas.openxmlformats.org/officeDocument/2006/relationships/oleObject" Target="../embeddings/oleObject8.bin"/><Relationship Id="rId27" Type="http://schemas.microsoft.com/office/2007/relationships/hdphoto" Target="../media/hdphoto1.wdp"/><Relationship Id="rId30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4654C6D-C8C9-8FC4-C3B1-03CB5BCF4E8F}"/>
              </a:ext>
            </a:extLst>
          </p:cNvPr>
          <p:cNvGrpSpPr/>
          <p:nvPr/>
        </p:nvGrpSpPr>
        <p:grpSpPr>
          <a:xfrm>
            <a:off x="1" y="381000"/>
            <a:ext cx="5089525" cy="6619034"/>
            <a:chOff x="0" y="0"/>
            <a:chExt cx="5089525" cy="6619034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2EFDB742-42E9-4188-846C-3F59DA28EE93}"/>
                </a:ext>
              </a:extLst>
            </p:cNvPr>
            <p:cNvSpPr txBox="1"/>
            <p:nvPr/>
          </p:nvSpPr>
          <p:spPr>
            <a:xfrm>
              <a:off x="0" y="0"/>
              <a:ext cx="26100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Figure 5 – figure supplement 4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AFB9693D-FDD9-4A53-9C44-8831F8092A40}"/>
                </a:ext>
              </a:extLst>
            </p:cNvPr>
            <p:cNvSpPr txBox="1"/>
            <p:nvPr/>
          </p:nvSpPr>
          <p:spPr>
            <a:xfrm>
              <a:off x="0" y="3502223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8366350D-9A06-4ED3-907B-F29321D6EB00}"/>
                </a:ext>
              </a:extLst>
            </p:cNvPr>
            <p:cNvGrpSpPr/>
            <p:nvPr/>
          </p:nvGrpSpPr>
          <p:grpSpPr>
            <a:xfrm>
              <a:off x="1693241" y="572950"/>
              <a:ext cx="2972939" cy="995717"/>
              <a:chOff x="7360614" y="4131226"/>
              <a:chExt cx="3852143" cy="1290185"/>
            </a:xfrm>
          </p:grpSpPr>
          <p:pic>
            <p:nvPicPr>
              <p:cNvPr id="133" name="Picture 132" descr="A picture containing outdoor object, purple, star&#10;&#10;Description automatically generated">
                <a:extLst>
                  <a:ext uri="{FF2B5EF4-FFF2-40B4-BE49-F238E27FC236}">
                    <a16:creationId xmlns:a16="http://schemas.microsoft.com/office/drawing/2014/main" id="{53D5268E-3CB2-431E-9A77-4140F63235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40240" y="4170437"/>
                <a:ext cx="1245826" cy="1186639"/>
              </a:xfrm>
              <a:prstGeom prst="rect">
                <a:avLst/>
              </a:prstGeom>
            </p:spPr>
          </p:pic>
          <p:pic>
            <p:nvPicPr>
              <p:cNvPr id="134" name="Picture 133" descr="A picture containing purple, outdoor object, indoor, star&#10;&#10;Description automatically generated">
                <a:extLst>
                  <a:ext uri="{FF2B5EF4-FFF2-40B4-BE49-F238E27FC236}">
                    <a16:creationId xmlns:a16="http://schemas.microsoft.com/office/drawing/2014/main" id="{5D1274F1-EE86-4F53-8743-88C54C3486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966931" y="4153879"/>
                <a:ext cx="1245826" cy="1186639"/>
              </a:xfrm>
              <a:prstGeom prst="rect">
                <a:avLst/>
              </a:prstGeom>
            </p:spPr>
          </p:pic>
          <p:pic>
            <p:nvPicPr>
              <p:cNvPr id="135" name="Picture 134" descr="A picture containing dark, outdoor object, star, night sky&#10;&#10;Description automatically generated">
                <a:extLst>
                  <a:ext uri="{FF2B5EF4-FFF2-40B4-BE49-F238E27FC236}">
                    <a16:creationId xmlns:a16="http://schemas.microsoft.com/office/drawing/2014/main" id="{16B439E3-4FC9-48C3-AABA-69EACDF479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05085" y="4153879"/>
                <a:ext cx="1245826" cy="1186639"/>
              </a:xfrm>
              <a:prstGeom prst="rect">
                <a:avLst/>
              </a:prstGeom>
            </p:spPr>
          </p:pic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6F11FD58-9013-4737-972F-260C7DEC87B0}"/>
                  </a:ext>
                </a:extLst>
              </p:cNvPr>
              <p:cNvSpPr txBox="1"/>
              <p:nvPr/>
            </p:nvSpPr>
            <p:spPr>
              <a:xfrm>
                <a:off x="7360614" y="4149140"/>
                <a:ext cx="893555" cy="3190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siControl</a:t>
                </a:r>
                <a:endParaRPr lang="en-US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4F811A04-FC5C-4290-B3E6-6FF251E0BF0B}"/>
                  </a:ext>
                </a:extLst>
              </p:cNvPr>
              <p:cNvSpPr txBox="1"/>
              <p:nvPr/>
            </p:nvSpPr>
            <p:spPr>
              <a:xfrm>
                <a:off x="8623251" y="4131226"/>
                <a:ext cx="654692" cy="3190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siCas</a:t>
                </a:r>
                <a:endParaRPr lang="en-US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6C868A17-48C3-40F8-B7F3-96D82803FB99}"/>
                  </a:ext>
                </a:extLst>
              </p:cNvPr>
              <p:cNvSpPr txBox="1"/>
              <p:nvPr/>
            </p:nvSpPr>
            <p:spPr>
              <a:xfrm>
                <a:off x="9883698" y="4141766"/>
                <a:ext cx="681694" cy="3190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siFAK</a:t>
                </a:r>
                <a:endParaRPr lang="en-US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AE6827D8-FBB6-4EC4-88CE-4B627FB40E35}"/>
                  </a:ext>
                </a:extLst>
              </p:cNvPr>
              <p:cNvSpPr txBox="1"/>
              <p:nvPr/>
            </p:nvSpPr>
            <p:spPr>
              <a:xfrm>
                <a:off x="7363698" y="4902975"/>
                <a:ext cx="939250" cy="5184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Cas</a:t>
                </a:r>
                <a:r>
                  <a:rPr lang="en-US" sz="1000" baseline="30000" dirty="0" err="1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mSc</a:t>
                </a:r>
                <a:endParaRPr lang="en-US" sz="1000" baseline="30000" dirty="0">
                  <a:solidFill>
                    <a:srgbClr val="FF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000" dirty="0">
                    <a:solidFill>
                      <a:srgbClr val="00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YFP-VCL</a:t>
                </a:r>
              </a:p>
            </p:txBody>
          </p:sp>
        </p:grpSp>
        <p:graphicFrame>
          <p:nvGraphicFramePr>
            <p:cNvPr id="140" name="Object 139">
              <a:extLst>
                <a:ext uri="{FF2B5EF4-FFF2-40B4-BE49-F238E27FC236}">
                  <a16:creationId xmlns:a16="http://schemas.microsoft.com/office/drawing/2014/main" id="{CFFF3EFE-A20E-4433-8757-7A75E58BAF0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360488" y="1551719"/>
            <a:ext cx="1312862" cy="18494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5" imgW="2061057" imgH="2901401" progId="Prism9.Document">
                    <p:embed/>
                  </p:oleObj>
                </mc:Choice>
                <mc:Fallback>
                  <p:oleObj name="Prism 9" r:id="rId5" imgW="2061057" imgH="2901401" progId="Prism9.Document">
                    <p:embed/>
                    <p:pic>
                      <p:nvPicPr>
                        <p:cNvPr id="140" name="Object 139">
                          <a:extLst>
                            <a:ext uri="{FF2B5EF4-FFF2-40B4-BE49-F238E27FC236}">
                              <a16:creationId xmlns:a16="http://schemas.microsoft.com/office/drawing/2014/main" id="{CFFF3EFE-A20E-4433-8757-7A75E58BAF0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360488" y="1551719"/>
                          <a:ext cx="1312862" cy="18494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1" name="Object 140">
              <a:extLst>
                <a:ext uri="{FF2B5EF4-FFF2-40B4-BE49-F238E27FC236}">
                  <a16:creationId xmlns:a16="http://schemas.microsoft.com/office/drawing/2014/main" id="{83DE7B57-94A8-479F-982C-3F786BDAC7B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35186" y="1584925"/>
            <a:ext cx="1298575" cy="1987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7" imgW="2010998" imgH="3082919" progId="Prism9.Document">
                    <p:embed/>
                  </p:oleObj>
                </mc:Choice>
                <mc:Fallback>
                  <p:oleObj name="Prism 9" r:id="rId7" imgW="2010998" imgH="3082919" progId="Prism9.Document">
                    <p:embed/>
                    <p:pic>
                      <p:nvPicPr>
                        <p:cNvPr id="141" name="Object 140">
                          <a:extLst>
                            <a:ext uri="{FF2B5EF4-FFF2-40B4-BE49-F238E27FC236}">
                              <a16:creationId xmlns:a16="http://schemas.microsoft.com/office/drawing/2014/main" id="{83DE7B57-94A8-479F-982C-3F786BDAC7BB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35186" y="1584925"/>
                          <a:ext cx="1298575" cy="1987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4" name="Object 143">
              <a:extLst>
                <a:ext uri="{FF2B5EF4-FFF2-40B4-BE49-F238E27FC236}">
                  <a16:creationId xmlns:a16="http://schemas.microsoft.com/office/drawing/2014/main" id="{32731969-55F3-47A4-9235-C7526B8E46C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924300" y="1592263"/>
            <a:ext cx="1165225" cy="19478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9" imgW="1850737" imgH="3101286" progId="Prism9.Document">
                    <p:embed/>
                  </p:oleObj>
                </mc:Choice>
                <mc:Fallback>
                  <p:oleObj name="Prism 9" r:id="rId9" imgW="1850737" imgH="3101286" progId="Prism9.Document">
                    <p:embed/>
                    <p:pic>
                      <p:nvPicPr>
                        <p:cNvPr id="144" name="Object 143">
                          <a:extLst>
                            <a:ext uri="{FF2B5EF4-FFF2-40B4-BE49-F238E27FC236}">
                              <a16:creationId xmlns:a16="http://schemas.microsoft.com/office/drawing/2014/main" id="{32731969-55F3-47A4-9235-C7526B8E46CD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3924300" y="1592263"/>
                          <a:ext cx="1165225" cy="194786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C2FF386D-8773-4CB8-B4ED-B8629E8C9DBC}"/>
                </a:ext>
              </a:extLst>
            </p:cNvPr>
            <p:cNvSpPr txBox="1"/>
            <p:nvPr/>
          </p:nvSpPr>
          <p:spPr>
            <a:xfrm>
              <a:off x="0" y="477089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59" name="Object 158">
              <a:extLst>
                <a:ext uri="{FF2B5EF4-FFF2-40B4-BE49-F238E27FC236}">
                  <a16:creationId xmlns:a16="http://schemas.microsoft.com/office/drawing/2014/main" id="{6D950277-51F7-436E-B7D5-E4C99108DC7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96850" y="4668421"/>
            <a:ext cx="1182688" cy="1933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11" imgW="2029365" imgH="3311616" progId="Prism9.Document">
                    <p:embed/>
                  </p:oleObj>
                </mc:Choice>
                <mc:Fallback>
                  <p:oleObj name="Prism 9" r:id="rId11" imgW="2029365" imgH="3311616" progId="Prism9.Document">
                    <p:embed/>
                    <p:pic>
                      <p:nvPicPr>
                        <p:cNvPr id="159" name="Object 158">
                          <a:extLst>
                            <a:ext uri="{FF2B5EF4-FFF2-40B4-BE49-F238E27FC236}">
                              <a16:creationId xmlns:a16="http://schemas.microsoft.com/office/drawing/2014/main" id="{6D950277-51F7-436E-B7D5-E4C99108DC7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196850" y="4668421"/>
                          <a:ext cx="1182688" cy="19335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0" name="Object 159">
              <a:extLst>
                <a:ext uri="{FF2B5EF4-FFF2-40B4-BE49-F238E27FC236}">
                  <a16:creationId xmlns:a16="http://schemas.microsoft.com/office/drawing/2014/main" id="{97EB59D5-2CBF-4D41-9F62-45BD35D9D10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279525" y="4784968"/>
            <a:ext cx="1235075" cy="1825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13" imgW="2079424" imgH="3070673" progId="Prism9.Document">
                    <p:embed/>
                  </p:oleObj>
                </mc:Choice>
                <mc:Fallback>
                  <p:oleObj name="Prism 9" r:id="rId13" imgW="2079424" imgH="3070673" progId="Prism9.Document">
                    <p:embed/>
                    <p:pic>
                      <p:nvPicPr>
                        <p:cNvPr id="160" name="Object 159">
                          <a:extLst>
                            <a:ext uri="{FF2B5EF4-FFF2-40B4-BE49-F238E27FC236}">
                              <a16:creationId xmlns:a16="http://schemas.microsoft.com/office/drawing/2014/main" id="{97EB59D5-2CBF-4D41-9F62-45BD35D9D10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1279525" y="4784968"/>
                          <a:ext cx="1235075" cy="18256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1" name="Object 160">
              <a:extLst>
                <a:ext uri="{FF2B5EF4-FFF2-40B4-BE49-F238E27FC236}">
                  <a16:creationId xmlns:a16="http://schemas.microsoft.com/office/drawing/2014/main" id="{9A41CAFC-9001-41C2-8582-312AB257BEB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438400" y="4615609"/>
            <a:ext cx="1246187" cy="2003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15" imgW="2061057" imgH="3317739" progId="Prism9.Document">
                    <p:embed/>
                  </p:oleObj>
                </mc:Choice>
                <mc:Fallback>
                  <p:oleObj name="Prism 9" r:id="rId15" imgW="2061057" imgH="3317739" progId="Prism9.Document">
                    <p:embed/>
                    <p:pic>
                      <p:nvPicPr>
                        <p:cNvPr id="161" name="Object 160">
                          <a:extLst>
                            <a:ext uri="{FF2B5EF4-FFF2-40B4-BE49-F238E27FC236}">
                              <a16:creationId xmlns:a16="http://schemas.microsoft.com/office/drawing/2014/main" id="{9A41CAFC-9001-41C2-8582-312AB257BEB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2438400" y="4615609"/>
                          <a:ext cx="1246187" cy="20034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4" name="Object 163">
              <a:extLst>
                <a:ext uri="{FF2B5EF4-FFF2-40B4-BE49-F238E27FC236}">
                  <a16:creationId xmlns:a16="http://schemas.microsoft.com/office/drawing/2014/main" id="{B27750E6-B190-4865-B01F-CFA80FDEFDE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581400" y="4781550"/>
            <a:ext cx="1279705" cy="1695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17" imgW="2035487" imgH="2792995" progId="Prism9.Document">
                    <p:embed/>
                  </p:oleObj>
                </mc:Choice>
                <mc:Fallback>
                  <p:oleObj name="Prism 9" r:id="rId17" imgW="2035487" imgH="2792995" progId="Prism9.Document">
                    <p:embed/>
                    <p:pic>
                      <p:nvPicPr>
                        <p:cNvPr id="164" name="Object 163">
                          <a:extLst>
                            <a:ext uri="{FF2B5EF4-FFF2-40B4-BE49-F238E27FC236}">
                              <a16:creationId xmlns:a16="http://schemas.microsoft.com/office/drawing/2014/main" id="{B27750E6-B190-4865-B01F-CFA80FDEFDE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3581400" y="4781550"/>
                          <a:ext cx="1279705" cy="16954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C3544093-0E01-4F30-8DCA-A08BB695C88C}"/>
                </a:ext>
              </a:extLst>
            </p:cNvPr>
            <p:cNvGrpSpPr/>
            <p:nvPr/>
          </p:nvGrpSpPr>
          <p:grpSpPr>
            <a:xfrm>
              <a:off x="2153108" y="3599017"/>
              <a:ext cx="2822568" cy="1004717"/>
              <a:chOff x="283488" y="6699302"/>
              <a:chExt cx="2822568" cy="1004717"/>
            </a:xfrm>
          </p:grpSpPr>
          <p:grpSp>
            <p:nvGrpSpPr>
              <p:cNvPr id="151" name="Group 150">
                <a:extLst>
                  <a:ext uri="{FF2B5EF4-FFF2-40B4-BE49-F238E27FC236}">
                    <a16:creationId xmlns:a16="http://schemas.microsoft.com/office/drawing/2014/main" id="{1DA53F06-F92F-468A-AA09-37B0107DD28E}"/>
                  </a:ext>
                </a:extLst>
              </p:cNvPr>
              <p:cNvGrpSpPr/>
              <p:nvPr/>
            </p:nvGrpSpPr>
            <p:grpSpPr>
              <a:xfrm>
                <a:off x="283488" y="6738431"/>
                <a:ext cx="2822568" cy="965588"/>
                <a:chOff x="2573494" y="712568"/>
                <a:chExt cx="6758953" cy="2430212"/>
              </a:xfrm>
            </p:grpSpPr>
            <p:pic>
              <p:nvPicPr>
                <p:cNvPr id="152" name="Picture 151" descr="A picture containing tree, purple, dark, lit&#10;&#10;Description automatically generated">
                  <a:extLst>
                    <a:ext uri="{FF2B5EF4-FFF2-40B4-BE49-F238E27FC236}">
                      <a16:creationId xmlns:a16="http://schemas.microsoft.com/office/drawing/2014/main" id="{6B57B949-0116-469D-8DB8-DEDB4F48328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45719" y="718381"/>
                  <a:ext cx="2179236" cy="2286000"/>
                </a:xfrm>
                <a:prstGeom prst="rect">
                  <a:avLst/>
                </a:prstGeom>
              </p:spPr>
            </p:pic>
            <p:pic>
              <p:nvPicPr>
                <p:cNvPr id="153" name="Picture 152" descr="A picture containing purple, star, outdoor object, dark&#10;&#10;Description automatically generated">
                  <a:extLst>
                    <a:ext uri="{FF2B5EF4-FFF2-40B4-BE49-F238E27FC236}">
                      <a16:creationId xmlns:a16="http://schemas.microsoft.com/office/drawing/2014/main" id="{05AC3E39-54E2-4AA3-9499-9821C295944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0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49465" y="712568"/>
                  <a:ext cx="2179236" cy="2286000"/>
                </a:xfrm>
                <a:prstGeom prst="rect">
                  <a:avLst/>
                </a:prstGeom>
              </p:spPr>
            </p:pic>
            <p:pic>
              <p:nvPicPr>
                <p:cNvPr id="154" name="Picture 153" descr="A picture containing tree, purple, outdoor object, dark&#10;&#10;Description automatically generated">
                  <a:extLst>
                    <a:ext uri="{FF2B5EF4-FFF2-40B4-BE49-F238E27FC236}">
                      <a16:creationId xmlns:a16="http://schemas.microsoft.com/office/drawing/2014/main" id="{69CE0D88-44AB-4842-B1D3-3547603989D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1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53211" y="712568"/>
                  <a:ext cx="2179236" cy="2286000"/>
                </a:xfrm>
                <a:prstGeom prst="rect">
                  <a:avLst/>
                </a:prstGeom>
              </p:spPr>
            </p:pic>
            <p:sp>
              <p:nvSpPr>
                <p:cNvPr id="155" name="TextBox 154">
                  <a:extLst>
                    <a:ext uri="{FF2B5EF4-FFF2-40B4-BE49-F238E27FC236}">
                      <a16:creationId xmlns:a16="http://schemas.microsoft.com/office/drawing/2014/main" id="{893503E6-A39A-4542-BFDB-93CB1094D8DA}"/>
                    </a:ext>
                  </a:extLst>
                </p:cNvPr>
                <p:cNvSpPr txBox="1"/>
                <p:nvPr/>
              </p:nvSpPr>
              <p:spPr>
                <a:xfrm>
                  <a:off x="2573494" y="2135775"/>
                  <a:ext cx="1735801" cy="10070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>
                      <a:solidFill>
                        <a:srgbClr val="FF00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Cas</a:t>
                  </a:r>
                  <a:r>
                    <a:rPr lang="en-US" sz="1000" baseline="30000">
                      <a:solidFill>
                        <a:srgbClr val="FF00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mSc</a:t>
                  </a:r>
                  <a:endParaRPr lang="en-US" sz="1000" baseline="30000" dirty="0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r>
                    <a:rPr lang="en-US" sz="1000">
                      <a:solidFill>
                        <a:srgbClr val="00FF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YFP-VCL</a:t>
                  </a:r>
                  <a:endParaRPr lang="en-US" sz="1000" dirty="0">
                    <a:solidFill>
                      <a:srgbClr val="00FF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50" name="Group 149">
                <a:extLst>
                  <a:ext uri="{FF2B5EF4-FFF2-40B4-BE49-F238E27FC236}">
                    <a16:creationId xmlns:a16="http://schemas.microsoft.com/office/drawing/2014/main" id="{7BBAC198-376B-4ED9-BC16-F45A8CE82AB0}"/>
                  </a:ext>
                </a:extLst>
              </p:cNvPr>
              <p:cNvGrpSpPr/>
              <p:nvPr/>
            </p:nvGrpSpPr>
            <p:grpSpPr>
              <a:xfrm>
                <a:off x="292361" y="6699302"/>
                <a:ext cx="2561584" cy="250902"/>
                <a:chOff x="2525228" y="638189"/>
                <a:chExt cx="6133998" cy="631477"/>
              </a:xfrm>
            </p:grpSpPr>
            <p:sp>
              <p:nvSpPr>
                <p:cNvPr id="156" name="TextBox 155">
                  <a:extLst>
                    <a:ext uri="{FF2B5EF4-FFF2-40B4-BE49-F238E27FC236}">
                      <a16:creationId xmlns:a16="http://schemas.microsoft.com/office/drawing/2014/main" id="{E68D3814-23E3-439A-A7C4-23FDA6B9B0AD}"/>
                    </a:ext>
                  </a:extLst>
                </p:cNvPr>
                <p:cNvSpPr txBox="1"/>
                <p:nvPr/>
              </p:nvSpPr>
              <p:spPr>
                <a:xfrm>
                  <a:off x="2525228" y="649970"/>
                  <a:ext cx="1144663" cy="61969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err="1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siCtrl</a:t>
                  </a:r>
                  <a:endParaRPr 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7" name="TextBox 156">
                  <a:extLst>
                    <a:ext uri="{FF2B5EF4-FFF2-40B4-BE49-F238E27FC236}">
                      <a16:creationId xmlns:a16="http://schemas.microsoft.com/office/drawing/2014/main" id="{27586F15-6B5D-41D1-B9D1-E34DDD66325D}"/>
                    </a:ext>
                  </a:extLst>
                </p:cNvPr>
                <p:cNvSpPr txBox="1"/>
                <p:nvPr/>
              </p:nvSpPr>
              <p:spPr>
                <a:xfrm>
                  <a:off x="4712114" y="649417"/>
                  <a:ext cx="1497810" cy="61969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siTalin1</a:t>
                  </a:r>
                </a:p>
              </p:txBody>
            </p:sp>
            <p:sp>
              <p:nvSpPr>
                <p:cNvPr id="158" name="TextBox 157">
                  <a:extLst>
                    <a:ext uri="{FF2B5EF4-FFF2-40B4-BE49-F238E27FC236}">
                      <a16:creationId xmlns:a16="http://schemas.microsoft.com/office/drawing/2014/main" id="{66FA3426-CECD-46E3-ACDB-7FAC0ECC00BD}"/>
                    </a:ext>
                  </a:extLst>
                </p:cNvPr>
                <p:cNvSpPr txBox="1"/>
                <p:nvPr/>
              </p:nvSpPr>
              <p:spPr>
                <a:xfrm>
                  <a:off x="6908071" y="638189"/>
                  <a:ext cx="1751155" cy="61969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siKindlin2</a:t>
                  </a:r>
                </a:p>
              </p:txBody>
            </p:sp>
          </p:grpSp>
        </p:grpSp>
        <p:graphicFrame>
          <p:nvGraphicFramePr>
            <p:cNvPr id="115" name="Object 114">
              <a:extLst>
                <a:ext uri="{FF2B5EF4-FFF2-40B4-BE49-F238E27FC236}">
                  <a16:creationId xmlns:a16="http://schemas.microsoft.com/office/drawing/2014/main" id="{B4FE47A5-2631-477F-8412-2EB04B00098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663333" y="1729228"/>
            <a:ext cx="1274763" cy="18145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22" imgW="1942212" imgH="2881592" progId="Prism9.Document">
                    <p:embed/>
                  </p:oleObj>
                </mc:Choice>
                <mc:Fallback>
                  <p:oleObj name="Prism 9" r:id="rId22" imgW="1942212" imgH="2881592" progId="Prism9.Document">
                    <p:embed/>
                    <p:pic>
                      <p:nvPicPr>
                        <p:cNvPr id="115" name="Object 114">
                          <a:extLst>
                            <a:ext uri="{FF2B5EF4-FFF2-40B4-BE49-F238E27FC236}">
                              <a16:creationId xmlns:a16="http://schemas.microsoft.com/office/drawing/2014/main" id="{B4FE47A5-2631-477F-8412-2EB04B00098B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3"/>
                        <a:stretch>
                          <a:fillRect/>
                        </a:stretch>
                      </p:blipFill>
                      <p:spPr>
                        <a:xfrm>
                          <a:off x="2663333" y="1729228"/>
                          <a:ext cx="1274763" cy="18145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BFB1E4F-FAD9-92DB-FED3-3909901FF4C7}"/>
                </a:ext>
              </a:extLst>
            </p:cNvPr>
            <p:cNvGrpSpPr/>
            <p:nvPr/>
          </p:nvGrpSpPr>
          <p:grpSpPr>
            <a:xfrm>
              <a:off x="200367" y="482113"/>
              <a:ext cx="1140495" cy="956612"/>
              <a:chOff x="3347328" y="410861"/>
              <a:chExt cx="1140495" cy="956612"/>
            </a:xfrm>
          </p:grpSpPr>
          <p:cxnSp>
            <p:nvCxnSpPr>
              <p:cNvPr id="171" name="Straight Connector 170">
                <a:extLst>
                  <a:ext uri="{FF2B5EF4-FFF2-40B4-BE49-F238E27FC236}">
                    <a16:creationId xmlns:a16="http://schemas.microsoft.com/office/drawing/2014/main" id="{DBCCF2DF-3C7B-4E63-AC3E-C29C915EE49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1928" y="851435"/>
                <a:ext cx="113361" cy="46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E010643A-FF46-445E-9629-0A0794C583D2}"/>
                  </a:ext>
                </a:extLst>
              </p:cNvPr>
              <p:cNvSpPr txBox="1"/>
              <p:nvPr/>
            </p:nvSpPr>
            <p:spPr>
              <a:xfrm>
                <a:off x="3347328" y="795896"/>
                <a:ext cx="40908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FAK</a:t>
                </a:r>
              </a:p>
            </p:txBody>
          </p: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9C099305-4740-410E-A552-6E90138C1C68}"/>
                  </a:ext>
                </a:extLst>
              </p:cNvPr>
              <p:cNvSpPr txBox="1"/>
              <p:nvPr/>
            </p:nvSpPr>
            <p:spPr>
              <a:xfrm>
                <a:off x="3374426" y="1086634"/>
                <a:ext cx="40908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>
                    <a:latin typeface="Arial" panose="020B0604020202020204" pitchFamily="34" charset="0"/>
                    <a:cs typeface="Arial" panose="020B0604020202020204" pitchFamily="34" charset="0"/>
                  </a:rPr>
                  <a:t>VCL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F3F5D201-408E-46B4-BA0A-87E4C5B79D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2984" y="1173597"/>
                <a:ext cx="113361" cy="46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9B887BF8-3467-4862-91BA-CED079B3F688}"/>
                  </a:ext>
                </a:extLst>
              </p:cNvPr>
              <p:cNvSpPr txBox="1"/>
              <p:nvPr/>
            </p:nvSpPr>
            <p:spPr>
              <a:xfrm>
                <a:off x="4111499" y="1061655"/>
                <a:ext cx="37632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130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20789B19-6001-4A17-8D64-6C38E83BB7C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39220" y="1024487"/>
                <a:ext cx="113361" cy="46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8D2893B6-908E-48D6-8566-F190C2CE3A27}"/>
                  </a:ext>
                </a:extLst>
              </p:cNvPr>
              <p:cNvSpPr txBox="1"/>
              <p:nvPr/>
            </p:nvSpPr>
            <p:spPr>
              <a:xfrm>
                <a:off x="4111448" y="920179"/>
                <a:ext cx="35732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680799F9-3459-47A8-B15B-AA824EDAEA36}"/>
                  </a:ext>
                </a:extLst>
              </p:cNvPr>
              <p:cNvSpPr txBox="1"/>
              <p:nvPr/>
            </p:nvSpPr>
            <p:spPr>
              <a:xfrm rot="18747762">
                <a:off x="3657126" y="525885"/>
                <a:ext cx="46088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siCtrl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EFD14099-9F3C-46F5-A7DF-6871B40BAE2A}"/>
                  </a:ext>
                </a:extLst>
              </p:cNvPr>
              <p:cNvSpPr txBox="1"/>
              <p:nvPr/>
            </p:nvSpPr>
            <p:spPr>
              <a:xfrm rot="18747762">
                <a:off x="3799992" y="558330"/>
                <a:ext cx="49244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siFAK</a:t>
                </a:r>
              </a:p>
            </p:txBody>
          </p:sp>
          <p:pic>
            <p:nvPicPr>
              <p:cNvPr id="116" name="Picture 115" descr="A picture containing text, door, white&#10;&#10;Description automatically generated">
                <a:extLst>
                  <a:ext uri="{FF2B5EF4-FFF2-40B4-BE49-F238E27FC236}">
                    <a16:creationId xmlns:a16="http://schemas.microsoft.com/office/drawing/2014/main" id="{C6F6EA15-9C3B-4D79-B4CF-B112954F4C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4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718261" y="1040659"/>
                <a:ext cx="411051" cy="326814"/>
              </a:xfrm>
              <a:prstGeom prst="rect">
                <a:avLst/>
              </a:prstGeom>
            </p:spPr>
          </p:pic>
          <p:pic>
            <p:nvPicPr>
              <p:cNvPr id="114" name="Picture 113" descr="A picture containing text, white, door, cabinet&#10;&#10;Description automatically generated">
                <a:extLst>
                  <a:ext uri="{FF2B5EF4-FFF2-40B4-BE49-F238E27FC236}">
                    <a16:creationId xmlns:a16="http://schemas.microsoft.com/office/drawing/2014/main" id="{1FF87345-078F-417E-A170-BD4FBADE533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5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718262" y="798379"/>
                <a:ext cx="411051" cy="231167"/>
              </a:xfrm>
              <a:prstGeom prst="rect">
                <a:avLst/>
              </a:prstGeom>
            </p:spPr>
          </p:pic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E541269C-AB89-4908-AC6B-6C16BBA493FA}"/>
                  </a:ext>
                </a:extLst>
              </p:cNvPr>
              <p:cNvSpPr txBox="1"/>
              <p:nvPr/>
            </p:nvSpPr>
            <p:spPr>
              <a:xfrm>
                <a:off x="4114616" y="746707"/>
                <a:ext cx="36685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130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90768C6A-DFF8-4F26-A8BE-73ADAB83F078}"/>
                </a:ext>
              </a:extLst>
            </p:cNvPr>
            <p:cNvSpPr txBox="1"/>
            <p:nvPr/>
          </p:nvSpPr>
          <p:spPr>
            <a:xfrm>
              <a:off x="1407319" y="477089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EF6BD548-DCE5-45F3-94B5-F02262198E79}"/>
                </a:ext>
              </a:extLst>
            </p:cNvPr>
            <p:cNvSpPr txBox="1"/>
            <p:nvPr/>
          </p:nvSpPr>
          <p:spPr>
            <a:xfrm>
              <a:off x="0" y="1615424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A28A5324-FD93-437D-943B-132C38863D2E}"/>
                </a:ext>
              </a:extLst>
            </p:cNvPr>
            <p:cNvSpPr txBox="1"/>
            <p:nvPr/>
          </p:nvSpPr>
          <p:spPr>
            <a:xfrm>
              <a:off x="1901935" y="3502223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219543A9-CEE5-4386-8109-1B9DA7BD3C60}"/>
                </a:ext>
              </a:extLst>
            </p:cNvPr>
            <p:cNvSpPr txBox="1"/>
            <p:nvPr/>
          </p:nvSpPr>
          <p:spPr>
            <a:xfrm>
              <a:off x="20840" y="4723979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20CEFA1-1FC3-41E0-8D53-DBCC9AABF5DA}"/>
                </a:ext>
              </a:extLst>
            </p:cNvPr>
            <p:cNvGrpSpPr/>
            <p:nvPr/>
          </p:nvGrpSpPr>
          <p:grpSpPr>
            <a:xfrm>
              <a:off x="219960" y="3033351"/>
              <a:ext cx="1731157" cy="1671666"/>
              <a:chOff x="3533175" y="2962099"/>
              <a:chExt cx="1731157" cy="1671666"/>
            </a:xfrm>
          </p:grpSpPr>
          <p:grpSp>
            <p:nvGrpSpPr>
              <p:cNvPr id="174" name="Group 173">
                <a:extLst>
                  <a:ext uri="{FF2B5EF4-FFF2-40B4-BE49-F238E27FC236}">
                    <a16:creationId xmlns:a16="http://schemas.microsoft.com/office/drawing/2014/main" id="{8A5CEF79-1A74-42D4-8333-1274259A4DB6}"/>
                  </a:ext>
                </a:extLst>
              </p:cNvPr>
              <p:cNvGrpSpPr/>
              <p:nvPr/>
            </p:nvGrpSpPr>
            <p:grpSpPr>
              <a:xfrm>
                <a:off x="3615968" y="2962099"/>
                <a:ext cx="1648364" cy="1671666"/>
                <a:chOff x="1138080" y="2430802"/>
                <a:chExt cx="2379592" cy="2095388"/>
              </a:xfrm>
            </p:grpSpPr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7D93325E-07B5-414E-9C93-8C115753D2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81129" y="3503915"/>
                  <a:ext cx="82024" cy="15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76" name="TextBox 175">
                  <a:extLst>
                    <a:ext uri="{FF2B5EF4-FFF2-40B4-BE49-F238E27FC236}">
                      <a16:creationId xmlns:a16="http://schemas.microsoft.com/office/drawing/2014/main" id="{C52A3AD3-FBF6-4798-80D6-4F3166FBEA41}"/>
                    </a:ext>
                  </a:extLst>
                </p:cNvPr>
                <p:cNvSpPr txBox="1"/>
                <p:nvPr/>
              </p:nvSpPr>
              <p:spPr>
                <a:xfrm>
                  <a:off x="2845570" y="3394378"/>
                  <a:ext cx="672102" cy="2700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250</a:t>
                  </a:r>
                </a:p>
              </p:txBody>
            </p: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2299B31B-A6B1-43A2-BEA3-D0B95BAF2E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73683" y="3783117"/>
                  <a:ext cx="89470" cy="36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78" name="TextBox 177">
                  <a:extLst>
                    <a:ext uri="{FF2B5EF4-FFF2-40B4-BE49-F238E27FC236}">
                      <a16:creationId xmlns:a16="http://schemas.microsoft.com/office/drawing/2014/main" id="{BDE873FB-AE3B-497E-ACED-0E6E95D130D1}"/>
                    </a:ext>
                  </a:extLst>
                </p:cNvPr>
                <p:cNvSpPr txBox="1"/>
                <p:nvPr/>
              </p:nvSpPr>
              <p:spPr>
                <a:xfrm>
                  <a:off x="2845570" y="3654875"/>
                  <a:ext cx="587624" cy="2700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100</a:t>
                  </a:r>
                </a:p>
              </p:txBody>
            </p:sp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FC8A8D75-9967-4B67-8977-81242E1EB1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73720" y="3969314"/>
                  <a:ext cx="89470" cy="36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80" name="TextBox 179">
                  <a:extLst>
                    <a:ext uri="{FF2B5EF4-FFF2-40B4-BE49-F238E27FC236}">
                      <a16:creationId xmlns:a16="http://schemas.microsoft.com/office/drawing/2014/main" id="{E549E5FC-D5C0-4F1E-894F-B3BF0E784664}"/>
                    </a:ext>
                  </a:extLst>
                </p:cNvPr>
                <p:cNvSpPr txBox="1"/>
                <p:nvPr/>
              </p:nvSpPr>
              <p:spPr>
                <a:xfrm>
                  <a:off x="2845570" y="3857177"/>
                  <a:ext cx="520115" cy="2700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70</a:t>
                  </a:r>
                </a:p>
              </p:txBody>
            </p: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6E2ED64E-7A8E-4C1E-A74A-9F1D9C0459F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91345" y="4316292"/>
                  <a:ext cx="89470" cy="36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82" name="TextBox 181">
                  <a:extLst>
                    <a:ext uri="{FF2B5EF4-FFF2-40B4-BE49-F238E27FC236}">
                      <a16:creationId xmlns:a16="http://schemas.microsoft.com/office/drawing/2014/main" id="{0BDEDA3B-5DE4-4462-87B1-A1C02B89AC0C}"/>
                    </a:ext>
                  </a:extLst>
                </p:cNvPr>
                <p:cNvSpPr txBox="1"/>
                <p:nvPr/>
              </p:nvSpPr>
              <p:spPr>
                <a:xfrm>
                  <a:off x="2845570" y="4176631"/>
                  <a:ext cx="516242" cy="2700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130</a:t>
                  </a:r>
                </a:p>
              </p:txBody>
            </p:sp>
            <p:grpSp>
              <p:nvGrpSpPr>
                <p:cNvPr id="183" name="Group 182">
                  <a:extLst>
                    <a:ext uri="{FF2B5EF4-FFF2-40B4-BE49-F238E27FC236}">
                      <a16:creationId xmlns:a16="http://schemas.microsoft.com/office/drawing/2014/main" id="{39A5204A-9EC0-4E56-9EBE-6FD003B69F7E}"/>
                    </a:ext>
                  </a:extLst>
                </p:cNvPr>
                <p:cNvGrpSpPr/>
                <p:nvPr/>
              </p:nvGrpSpPr>
              <p:grpSpPr>
                <a:xfrm>
                  <a:off x="1138080" y="2430802"/>
                  <a:ext cx="1989969" cy="2095388"/>
                  <a:chOff x="7445523" y="1105521"/>
                  <a:chExt cx="3568277" cy="4015689"/>
                </a:xfrm>
              </p:grpSpPr>
              <p:grpSp>
                <p:nvGrpSpPr>
                  <p:cNvPr id="184" name="Group 183">
                    <a:extLst>
                      <a:ext uri="{FF2B5EF4-FFF2-40B4-BE49-F238E27FC236}">
                        <a16:creationId xmlns:a16="http://schemas.microsoft.com/office/drawing/2014/main" id="{96F6311A-9B69-462D-ADC7-681BCA4CAE4D}"/>
                      </a:ext>
                    </a:extLst>
                  </p:cNvPr>
                  <p:cNvGrpSpPr/>
                  <p:nvPr/>
                </p:nvGrpSpPr>
                <p:grpSpPr>
                  <a:xfrm>
                    <a:off x="8767571" y="2697355"/>
                    <a:ext cx="1753120" cy="2385100"/>
                    <a:chOff x="8873994" y="1771071"/>
                    <a:chExt cx="1753120" cy="2385100"/>
                  </a:xfrm>
                </p:grpSpPr>
                <p:pic>
                  <p:nvPicPr>
                    <p:cNvPr id="191" name="Picture 190">
                      <a:extLst>
                        <a:ext uri="{FF2B5EF4-FFF2-40B4-BE49-F238E27FC236}">
                          <a16:creationId xmlns:a16="http://schemas.microsoft.com/office/drawing/2014/main" id="{DAC72971-46CD-4567-9002-72C6870BD22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26">
                      <a:extLst>
                        <a:ext uri="{BEBA8EAE-BF5A-486C-A8C5-ECC9F3942E4B}">
                          <a14:imgProps xmlns:a14="http://schemas.microsoft.com/office/drawing/2010/main">
                            <a14:imgLayer r:embed="rId27">
                              <a14:imgEffect>
                                <a14:brightnessContrast contrast="20000"/>
                              </a14:imgEffect>
                            </a14:imgLayer>
                          </a14:imgProps>
                        </a:ext>
                      </a:extLst>
                    </a:blip>
                    <a:srcRect l="58312" t="49946" r="11304" b="35926"/>
                    <a:stretch/>
                  </p:blipFill>
                  <p:spPr>
                    <a:xfrm>
                      <a:off x="8873994" y="3354890"/>
                      <a:ext cx="1753120" cy="801281"/>
                    </a:xfrm>
                    <a:prstGeom prst="rect">
                      <a:avLst/>
                    </a:prstGeom>
                    <a:ln>
                      <a:solidFill>
                        <a:schemeClr val="bg1"/>
                      </a:solidFill>
                    </a:ln>
                  </p:spPr>
                </p:pic>
                <p:pic>
                  <p:nvPicPr>
                    <p:cNvPr id="192" name="Picture 191" descr="A picture containing text, wall, white&#10;&#10;Description automatically generated">
                      <a:extLst>
                        <a:ext uri="{FF2B5EF4-FFF2-40B4-BE49-F238E27FC236}">
                          <a16:creationId xmlns:a16="http://schemas.microsoft.com/office/drawing/2014/main" id="{FC73ECE6-A392-4864-BC22-9CB1ABD554A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28">
                      <a:extLst>
                        <a:ext uri="{BEBA8EAE-BF5A-486C-A8C5-ECC9F3942E4B}">
                          <a14:imgProps xmlns:a14="http://schemas.microsoft.com/office/drawing/2010/main">
                            <a14:imgLayer r:embed="rId29">
                              <a14:imgEffect>
                                <a14:brightnessContrast contrast="40000"/>
                              </a14:imgEffect>
                            </a14:imgLayer>
                          </a14:imgProps>
                        </a:ext>
                      </a:extLst>
                    </a:blip>
                    <a:srcRect l="58286" t="35042" r="11071" b="48090"/>
                    <a:stretch/>
                  </p:blipFill>
                  <p:spPr>
                    <a:xfrm>
                      <a:off x="8875037" y="1771071"/>
                      <a:ext cx="1698764" cy="919236"/>
                    </a:xfrm>
                    <a:prstGeom prst="rect">
                      <a:avLst/>
                    </a:prstGeom>
                    <a:ln>
                      <a:solidFill>
                        <a:schemeClr val="bg1"/>
                      </a:solidFill>
                    </a:ln>
                  </p:spPr>
                </p:pic>
                <p:pic>
                  <p:nvPicPr>
                    <p:cNvPr id="193" name="Picture 192">
                      <a:extLst>
                        <a:ext uri="{FF2B5EF4-FFF2-40B4-BE49-F238E27FC236}">
                          <a16:creationId xmlns:a16="http://schemas.microsoft.com/office/drawing/2014/main" id="{AA0AACE6-C30D-4548-9E18-0C9DF13F7DC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30">
                      <a:extLst>
                        <a:ext uri="{BEBA8EAE-BF5A-486C-A8C5-ECC9F3942E4B}">
                          <a14:imgProps xmlns:a14="http://schemas.microsoft.com/office/drawing/2010/main">
                            <a14:imgLayer r:embed="rId31">
                              <a14:imgEffect>
                                <a14:brightnessContrast bright="20000" contrast="40000"/>
                              </a14:imgEffect>
                            </a14:imgLayer>
                          </a14:imgProps>
                        </a:ext>
                      </a:extLst>
                    </a:blip>
                    <a:srcRect l="61089" t="28803" r="7392" b="57287"/>
                    <a:stretch/>
                  </p:blipFill>
                  <p:spPr>
                    <a:xfrm>
                      <a:off x="8875037" y="2644175"/>
                      <a:ext cx="1720089" cy="746181"/>
                    </a:xfrm>
                    <a:prstGeom prst="rect">
                      <a:avLst/>
                    </a:prstGeom>
                    <a:ln>
                      <a:solidFill>
                        <a:schemeClr val="bg1"/>
                      </a:solidFill>
                    </a:ln>
                  </p:spPr>
                </p:pic>
              </p:grpSp>
              <p:sp>
                <p:nvSpPr>
                  <p:cNvPr id="185" name="TextBox 184">
                    <a:extLst>
                      <a:ext uri="{FF2B5EF4-FFF2-40B4-BE49-F238E27FC236}">
                        <a16:creationId xmlns:a16="http://schemas.microsoft.com/office/drawing/2014/main" id="{5C035994-5A8B-4D23-AFA3-CD410AD2D0C7}"/>
                      </a:ext>
                    </a:extLst>
                  </p:cNvPr>
                  <p:cNvSpPr txBox="1"/>
                  <p:nvPr/>
                </p:nvSpPr>
                <p:spPr>
                  <a:xfrm>
                    <a:off x="7445523" y="3681622"/>
                    <a:ext cx="1473904" cy="55450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Kindin2</a:t>
                    </a:r>
                    <a:endParaRPr lang="en-US" sz="9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6" name="TextBox 185">
                    <a:extLst>
                      <a:ext uri="{FF2B5EF4-FFF2-40B4-BE49-F238E27FC236}">
                        <a16:creationId xmlns:a16="http://schemas.microsoft.com/office/drawing/2014/main" id="{E462B280-67FA-4C47-B14D-827C6B37587C}"/>
                      </a:ext>
                    </a:extLst>
                  </p:cNvPr>
                  <p:cNvSpPr txBox="1"/>
                  <p:nvPr/>
                </p:nvSpPr>
                <p:spPr>
                  <a:xfrm>
                    <a:off x="7637978" y="2912630"/>
                    <a:ext cx="1291326" cy="55450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Talin1</a:t>
                    </a:r>
                    <a:endParaRPr lang="en-US" sz="9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7" name="TextBox 186">
                    <a:extLst>
                      <a:ext uri="{FF2B5EF4-FFF2-40B4-BE49-F238E27FC236}">
                        <a16:creationId xmlns:a16="http://schemas.microsoft.com/office/drawing/2014/main" id="{F7AF99D8-6A78-4471-BC7D-801CB3EB4107}"/>
                      </a:ext>
                    </a:extLst>
                  </p:cNvPr>
                  <p:cNvSpPr txBox="1"/>
                  <p:nvPr/>
                </p:nvSpPr>
                <p:spPr>
                  <a:xfrm>
                    <a:off x="7878243" y="4566703"/>
                    <a:ext cx="1087217" cy="55450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VCL</a:t>
                    </a:r>
                  </a:p>
                </p:txBody>
              </p:sp>
              <p:sp>
                <p:nvSpPr>
                  <p:cNvPr id="188" name="TextBox 187">
                    <a:extLst>
                      <a:ext uri="{FF2B5EF4-FFF2-40B4-BE49-F238E27FC236}">
                        <a16:creationId xmlns:a16="http://schemas.microsoft.com/office/drawing/2014/main" id="{4AFC3B92-A970-48CF-AEE7-FF77313EA69D}"/>
                      </a:ext>
                    </a:extLst>
                  </p:cNvPr>
                  <p:cNvSpPr txBox="1"/>
                  <p:nvPr/>
                </p:nvSpPr>
                <p:spPr>
                  <a:xfrm rot="18775942">
                    <a:off x="8654900" y="1817402"/>
                    <a:ext cx="1515726" cy="59752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siCtrl</a:t>
                    </a:r>
                    <a:endParaRPr lang="en-US" sz="9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9" name="TextBox 188">
                    <a:extLst>
                      <a:ext uri="{FF2B5EF4-FFF2-40B4-BE49-F238E27FC236}">
                        <a16:creationId xmlns:a16="http://schemas.microsoft.com/office/drawing/2014/main" id="{F736FB9F-96FD-4306-9C5D-AEAD0929EF35}"/>
                      </a:ext>
                    </a:extLst>
                  </p:cNvPr>
                  <p:cNvSpPr txBox="1"/>
                  <p:nvPr/>
                </p:nvSpPr>
                <p:spPr>
                  <a:xfrm rot="18775942">
                    <a:off x="9203347" y="1917630"/>
                    <a:ext cx="1475586" cy="59752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siTln1</a:t>
                    </a:r>
                    <a:endParaRPr lang="en-US" sz="9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0" name="TextBox 189">
                    <a:extLst>
                      <a:ext uri="{FF2B5EF4-FFF2-40B4-BE49-F238E27FC236}">
                        <a16:creationId xmlns:a16="http://schemas.microsoft.com/office/drawing/2014/main" id="{F2ABCAC7-1CC6-4361-B089-42ABDFBAA0C7}"/>
                      </a:ext>
                    </a:extLst>
                  </p:cNvPr>
                  <p:cNvSpPr txBox="1"/>
                  <p:nvPr/>
                </p:nvSpPr>
                <p:spPr>
                  <a:xfrm rot="18775942">
                    <a:off x="9781253" y="1740541"/>
                    <a:ext cx="1867568" cy="59752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siKin2</a:t>
                    </a:r>
                    <a:endParaRPr lang="en-US" sz="9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8179C20E-2247-4574-BB8C-074C74B1FE4D}"/>
                  </a:ext>
                </a:extLst>
              </p:cNvPr>
              <p:cNvSpPr txBox="1"/>
              <p:nvPr/>
            </p:nvSpPr>
            <p:spPr>
              <a:xfrm>
                <a:off x="3533175" y="4266743"/>
                <a:ext cx="78122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YFP-VCL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59669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</TotalTime>
  <Words>40</Words>
  <Application>Microsoft Office PowerPoint</Application>
  <PresentationFormat>A4 Paper (210x297 mm)</PresentationFormat>
  <Paragraphs>35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Kumar, Saurav</dc:creator>
  <cp:lastModifiedBy>Kumar, Saurav</cp:lastModifiedBy>
  <cp:revision>13</cp:revision>
  <dcterms:created xsi:type="dcterms:W3CDTF">2023-07-22T01:25:04Z</dcterms:created>
  <dcterms:modified xsi:type="dcterms:W3CDTF">2023-07-22T01:36:06Z</dcterms:modified>
</cp:coreProperties>
</file>