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2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26" Type="http://schemas.openxmlformats.org/officeDocument/2006/relationships/oleObject" Target="../embeddings/oleObject1.bin"/><Relationship Id="rId39" Type="http://schemas.microsoft.com/office/2007/relationships/hdphoto" Target="../media/hdphoto2.wdp"/><Relationship Id="rId21" Type="http://schemas.openxmlformats.org/officeDocument/2006/relationships/image" Target="../media/image20.jpg"/><Relationship Id="rId34" Type="http://schemas.openxmlformats.org/officeDocument/2006/relationships/oleObject" Target="../embeddings/oleObject5.bin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5" Type="http://schemas.openxmlformats.org/officeDocument/2006/relationships/image" Target="../media/image24.jpg"/><Relationship Id="rId33" Type="http://schemas.openxmlformats.org/officeDocument/2006/relationships/image" Target="../media/image28.emf"/><Relationship Id="rId38" Type="http://schemas.openxmlformats.org/officeDocument/2006/relationships/image" Target="../media/image31.pn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29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24" Type="http://schemas.openxmlformats.org/officeDocument/2006/relationships/image" Target="../media/image23.jpg"/><Relationship Id="rId32" Type="http://schemas.openxmlformats.org/officeDocument/2006/relationships/oleObject" Target="../embeddings/oleObject4.bin"/><Relationship Id="rId37" Type="http://schemas.microsoft.com/office/2007/relationships/hdphoto" Target="../media/hdphoto1.wdp"/><Relationship Id="rId40" Type="http://schemas.openxmlformats.org/officeDocument/2006/relationships/image" Target="../media/image32.tif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23" Type="http://schemas.openxmlformats.org/officeDocument/2006/relationships/image" Target="../media/image22.jpg"/><Relationship Id="rId28" Type="http://schemas.openxmlformats.org/officeDocument/2006/relationships/oleObject" Target="../embeddings/oleObject2.bin"/><Relationship Id="rId36" Type="http://schemas.openxmlformats.org/officeDocument/2006/relationships/image" Target="../media/image30.png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31" Type="http://schemas.openxmlformats.org/officeDocument/2006/relationships/image" Target="../media/image27.emf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Relationship Id="rId22" Type="http://schemas.openxmlformats.org/officeDocument/2006/relationships/image" Target="../media/image21.jpg"/><Relationship Id="rId27" Type="http://schemas.openxmlformats.org/officeDocument/2006/relationships/image" Target="../media/image25.emf"/><Relationship Id="rId30" Type="http://schemas.openxmlformats.org/officeDocument/2006/relationships/oleObject" Target="../embeddings/oleObject3.bin"/><Relationship Id="rId35" Type="http://schemas.openxmlformats.org/officeDocument/2006/relationships/image" Target="../media/image29.emf"/><Relationship Id="rId8" Type="http://schemas.openxmlformats.org/officeDocument/2006/relationships/image" Target="../media/image7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454DA0F-A245-A7AB-EBBA-21256368F5F6}"/>
              </a:ext>
            </a:extLst>
          </p:cNvPr>
          <p:cNvGrpSpPr/>
          <p:nvPr/>
        </p:nvGrpSpPr>
        <p:grpSpPr>
          <a:xfrm>
            <a:off x="0" y="381001"/>
            <a:ext cx="6302516" cy="6687641"/>
            <a:chOff x="0" y="0"/>
            <a:chExt cx="6302516" cy="668764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E7B7BA8-ABBD-97B8-807F-515EF611B43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3435" y="516603"/>
              <a:ext cx="4958837" cy="3371358"/>
              <a:chOff x="-38591" y="427251"/>
              <a:chExt cx="8822431" cy="5998097"/>
            </a:xfrm>
          </p:grpSpPr>
          <p:pic>
            <p:nvPicPr>
              <p:cNvPr id="4" name="Picture 3" descr="A picture containing outdoor&#10;&#10;Description automatically generated">
                <a:extLst>
                  <a:ext uri="{FF2B5EF4-FFF2-40B4-BE49-F238E27FC236}">
                    <a16:creationId xmlns:a16="http://schemas.microsoft.com/office/drawing/2014/main" id="{1187C287-26E3-B000-0A0C-E62BB6F364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4102" y="2146641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40CF2E32-85F6-1F47-E312-DD6051F8AA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4102" y="762230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6" name="Picture 5" descr="A picture containing text, dark, light, lit&#10;&#10;Description automatically generated">
                <a:extLst>
                  <a:ext uri="{FF2B5EF4-FFF2-40B4-BE49-F238E27FC236}">
                    <a16:creationId xmlns:a16="http://schemas.microsoft.com/office/drawing/2014/main" id="{E1F10551-6C0A-4583-E06B-7C628971BB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7294" y="762230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7" name="Picture 6" descr="A picture containing dark&#10;&#10;Description automatically generated">
                <a:extLst>
                  <a:ext uri="{FF2B5EF4-FFF2-40B4-BE49-F238E27FC236}">
                    <a16:creationId xmlns:a16="http://schemas.microsoft.com/office/drawing/2014/main" id="{CDFD8FBE-25CC-5B4C-45EE-AFEE7C67BC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69985" y="762230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8" name="Picture 7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B205DB33-F557-23E0-2821-86F4C36C28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6425" y="762230"/>
                <a:ext cx="1354238" cy="1371600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0FBCC4-39AB-4262-F1D0-BAC061CAA465}"/>
                  </a:ext>
                </a:extLst>
              </p:cNvPr>
              <p:cNvSpPr txBox="1"/>
              <p:nvPr/>
            </p:nvSpPr>
            <p:spPr>
              <a:xfrm>
                <a:off x="3200979" y="427251"/>
                <a:ext cx="973088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Merge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680AF9-DBDE-9AF6-BCD6-A83D89460A03}"/>
                  </a:ext>
                </a:extLst>
              </p:cNvPr>
              <p:cNvSpPr txBox="1"/>
              <p:nvPr/>
            </p:nvSpPr>
            <p:spPr>
              <a:xfrm>
                <a:off x="1486565" y="427251"/>
                <a:ext cx="1723153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mCherry</a:t>
                </a:r>
                <a:r>
                  <a:rPr lang="en-US" sz="10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-VCL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F7A26E1-8B9A-8592-7EEA-B08E807C4FB3}"/>
                  </a:ext>
                </a:extLst>
              </p:cNvPr>
              <p:cNvSpPr txBox="1"/>
              <p:nvPr/>
            </p:nvSpPr>
            <p:spPr>
              <a:xfrm>
                <a:off x="218000" y="427251"/>
                <a:ext cx="1443662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</a:t>
                </a:r>
                <a:r>
                  <a:rPr lang="en-US" sz="1000" dirty="0" err="1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mCas</a:t>
                </a:r>
                <a:endParaRPr lang="en-US" sz="1000" dirty="0">
                  <a:solidFill>
                    <a:srgbClr val="FA2AE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2A3B3E-B962-800A-B3C8-D9CA45AF6CA5}"/>
                  </a:ext>
                </a:extLst>
              </p:cNvPr>
              <p:cNvSpPr txBox="1"/>
              <p:nvPr/>
            </p:nvSpPr>
            <p:spPr>
              <a:xfrm rot="16200000">
                <a:off x="-244788" y="1226410"/>
                <a:ext cx="850454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3" name="Picture 12" descr="A picture containing tree, plant, ocean floor&#10;&#10;Description automatically generated">
                <a:extLst>
                  <a:ext uri="{FF2B5EF4-FFF2-40B4-BE49-F238E27FC236}">
                    <a16:creationId xmlns:a16="http://schemas.microsoft.com/office/drawing/2014/main" id="{6F9ADFA0-1C55-87A3-07A2-48F48BC62A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7294" y="2146641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14" name="Picture 13" descr="A black and white image of a brain&#10;&#10;Description automatically generated with low confidence">
                <a:extLst>
                  <a:ext uri="{FF2B5EF4-FFF2-40B4-BE49-F238E27FC236}">
                    <a16:creationId xmlns:a16="http://schemas.microsoft.com/office/drawing/2014/main" id="{181E1FE4-D631-76D0-F671-81FBE602A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69985" y="2146641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15" name="Picture 14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DE39CDB5-F6EA-07B5-9FF4-BFFCF16BF4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6425" y="2146641"/>
                <a:ext cx="1354238" cy="1371600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75A8DF9-5EE5-1BE7-F8A8-69BCD61C8835}"/>
                  </a:ext>
                </a:extLst>
              </p:cNvPr>
              <p:cNvSpPr txBox="1"/>
              <p:nvPr/>
            </p:nvSpPr>
            <p:spPr>
              <a:xfrm rot="16200000">
                <a:off x="-557073" y="2644078"/>
                <a:ext cx="1475032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siCtrl+Mn</a:t>
                </a:r>
                <a:r>
                  <a:rPr lang="en-US" sz="1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2+</a:t>
                </a:r>
              </a:p>
            </p:txBody>
          </p:sp>
          <p:pic>
            <p:nvPicPr>
              <p:cNvPr id="17" name="Picture 16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B946C47B-B3C1-F9E9-3361-6BCA625BD8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69985" y="3558181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18" name="Picture 17" descr="A picture containing tree, red, dark&#10;&#10;Description automatically generated">
                <a:extLst>
                  <a:ext uri="{FF2B5EF4-FFF2-40B4-BE49-F238E27FC236}">
                    <a16:creationId xmlns:a16="http://schemas.microsoft.com/office/drawing/2014/main" id="{A1A11B93-CF0E-8C95-D8CD-AA690CD2CB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7294" y="3558181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19" name="Picture 18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688E395C-3B24-C055-CAC0-C415B2D292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6425" y="3558181"/>
                <a:ext cx="1354238" cy="1371600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D7DB2FC-0C6E-0E48-E509-747DB8C912F7}"/>
                  </a:ext>
                </a:extLst>
              </p:cNvPr>
              <p:cNvSpPr txBox="1"/>
              <p:nvPr/>
            </p:nvSpPr>
            <p:spPr>
              <a:xfrm rot="16200000">
                <a:off x="-269022" y="3981516"/>
                <a:ext cx="898938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siCas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1" name="Picture 20" descr="A green leaf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7A89CF13-21DD-F13A-EFF8-5104CCED40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7294" y="4950938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22" name="Picture 21" descr="A picture containing star, dark, outdoor object, night&#10;&#10;Description automatically generated">
                <a:extLst>
                  <a:ext uri="{FF2B5EF4-FFF2-40B4-BE49-F238E27FC236}">
                    <a16:creationId xmlns:a16="http://schemas.microsoft.com/office/drawing/2014/main" id="{8D502A8D-C021-69EB-DD36-CDB2C6D2B1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69985" y="4950938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23" name="Picture 22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72286181-9233-2503-5018-BD9EACA065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6425" y="4950938"/>
                <a:ext cx="1354238" cy="1371600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C5302F4-F1E9-32EE-980C-D448527A40F3}"/>
                  </a:ext>
                </a:extLst>
              </p:cNvPr>
              <p:cNvSpPr txBox="1"/>
              <p:nvPr/>
            </p:nvSpPr>
            <p:spPr>
              <a:xfrm rot="16200000">
                <a:off x="-581314" y="5444560"/>
                <a:ext cx="1523517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siCas+Mn</a:t>
                </a:r>
                <a:r>
                  <a:rPr lang="en-US" sz="1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2+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7C1D77-ACCA-C697-692C-6D7ABD064E4D}"/>
                  </a:ext>
                </a:extLst>
              </p:cNvPr>
              <p:cNvSpPr txBox="1"/>
              <p:nvPr/>
            </p:nvSpPr>
            <p:spPr>
              <a:xfrm>
                <a:off x="7589849" y="427251"/>
                <a:ext cx="973088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Merge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1EDE47E-BC17-BE93-A622-3FDD66614EF5}"/>
                  </a:ext>
                </a:extLst>
              </p:cNvPr>
              <p:cNvSpPr txBox="1"/>
              <p:nvPr/>
            </p:nvSpPr>
            <p:spPr>
              <a:xfrm>
                <a:off x="5856192" y="427251"/>
                <a:ext cx="1723153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mCherry</a:t>
                </a:r>
                <a:r>
                  <a:rPr lang="en-US" sz="10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-VCL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4DA0C49-4F39-EBE7-7D66-E45B807CCD54}"/>
                  </a:ext>
                </a:extLst>
              </p:cNvPr>
              <p:cNvSpPr txBox="1"/>
              <p:nvPr/>
            </p:nvSpPr>
            <p:spPr>
              <a:xfrm>
                <a:off x="4611658" y="427251"/>
                <a:ext cx="1443662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</a:t>
                </a:r>
                <a:r>
                  <a:rPr lang="en-US" sz="1000" dirty="0" err="1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mCas</a:t>
                </a:r>
                <a:endParaRPr lang="en-US" sz="1000" dirty="0">
                  <a:solidFill>
                    <a:srgbClr val="FA2AE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D037E56-AD26-268A-E062-3E5D3E70D5CF}"/>
                  </a:ext>
                </a:extLst>
              </p:cNvPr>
              <p:cNvSpPr txBox="1"/>
              <p:nvPr/>
            </p:nvSpPr>
            <p:spPr>
              <a:xfrm>
                <a:off x="4674101" y="742594"/>
                <a:ext cx="685041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9872B36-78E4-A99A-CB32-9B6D4F80B95D}"/>
                  </a:ext>
                </a:extLst>
              </p:cNvPr>
              <p:cNvSpPr txBox="1"/>
              <p:nvPr/>
            </p:nvSpPr>
            <p:spPr>
              <a:xfrm rot="16200000">
                <a:off x="4120191" y="1226410"/>
                <a:ext cx="898938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siCas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C8DDB88-5244-6D94-FA49-5C749708D50C}"/>
                  </a:ext>
                </a:extLst>
              </p:cNvPr>
              <p:cNvSpPr txBox="1"/>
              <p:nvPr/>
            </p:nvSpPr>
            <p:spPr>
              <a:xfrm rot="16200000">
                <a:off x="3807900" y="2593834"/>
                <a:ext cx="1523517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siCas+Mn</a:t>
                </a:r>
                <a:r>
                  <a:rPr lang="en-US" sz="1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2+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6445105-2B8C-0747-18DC-24086AFDF309}"/>
                  </a:ext>
                </a:extLst>
              </p:cNvPr>
              <p:cNvSpPr txBox="1"/>
              <p:nvPr/>
            </p:nvSpPr>
            <p:spPr>
              <a:xfrm>
                <a:off x="4674101" y="2114195"/>
                <a:ext cx="685041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EE17B736-1146-4A3D-3488-CC3E92EC69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9602" y="3558181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33" name="Picture 32" descr="A picture containing text, old&#10;&#10;Description automatically generated">
                <a:extLst>
                  <a:ext uri="{FF2B5EF4-FFF2-40B4-BE49-F238E27FC236}">
                    <a16:creationId xmlns:a16="http://schemas.microsoft.com/office/drawing/2014/main" id="{118FCFB6-E53D-104E-10E5-C014CE8479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55320" y="3558181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34" name="Picture 33" descr="A close-up of the moon&#10;&#10;Description automatically generated with low confidence">
                <a:extLst>
                  <a:ext uri="{FF2B5EF4-FFF2-40B4-BE49-F238E27FC236}">
                    <a16:creationId xmlns:a16="http://schemas.microsoft.com/office/drawing/2014/main" id="{40A77FB8-F660-F386-CF02-4B3BAA47CB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4102" y="3558181"/>
                <a:ext cx="1354238" cy="1371600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4775151-CC29-3B9F-7380-31821034F216}"/>
                  </a:ext>
                </a:extLst>
              </p:cNvPr>
              <p:cNvSpPr txBox="1"/>
              <p:nvPr/>
            </p:nvSpPr>
            <p:spPr>
              <a:xfrm>
                <a:off x="4674101" y="3544519"/>
                <a:ext cx="719264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15F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8F23DF7-15BB-1B83-9F98-C34773C26729}"/>
                  </a:ext>
                </a:extLst>
              </p:cNvPr>
              <p:cNvSpPr txBox="1"/>
              <p:nvPr/>
            </p:nvSpPr>
            <p:spPr>
              <a:xfrm rot="16200000">
                <a:off x="4120191" y="3981516"/>
                <a:ext cx="898938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siCas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A3ABD5F-FA9B-EB9C-0B13-35BBA4A7E706}"/>
                  </a:ext>
                </a:extLst>
              </p:cNvPr>
              <p:cNvSpPr txBox="1"/>
              <p:nvPr/>
            </p:nvSpPr>
            <p:spPr>
              <a:xfrm rot="16200000">
                <a:off x="3807900" y="5444560"/>
                <a:ext cx="1523517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siCas+Mn</a:t>
                </a:r>
                <a:r>
                  <a:rPr lang="en-US" sz="1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2+</a:t>
                </a:r>
              </a:p>
            </p:txBody>
          </p:sp>
          <p:pic>
            <p:nvPicPr>
              <p:cNvPr id="38" name="Picture 37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59809B24-80A6-2E90-BDE3-EE73C30FA5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9602" y="4950938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39" name="Picture 38" descr="A picture containing dark, night sky, ocean floor&#10;&#10;Description automatically generated">
                <a:extLst>
                  <a:ext uri="{FF2B5EF4-FFF2-40B4-BE49-F238E27FC236}">
                    <a16:creationId xmlns:a16="http://schemas.microsoft.com/office/drawing/2014/main" id="{F3B6A6F9-7533-4551-30A3-F5810853A5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55320" y="4950938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40" name="Picture 39" descr="A picture containing outdoor, star, night sky&#10;&#10;Description automatically generated">
                <a:extLst>
                  <a:ext uri="{FF2B5EF4-FFF2-40B4-BE49-F238E27FC236}">
                    <a16:creationId xmlns:a16="http://schemas.microsoft.com/office/drawing/2014/main" id="{EE95BB7D-B6D5-1D2C-E8E7-866AF22EB8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4102" y="4950938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41" name="Picture 40" descr="A picture containing text, tree&#10;&#10;Description automatically generated">
                <a:extLst>
                  <a:ext uri="{FF2B5EF4-FFF2-40B4-BE49-F238E27FC236}">
                    <a16:creationId xmlns:a16="http://schemas.microsoft.com/office/drawing/2014/main" id="{454FC9B5-2157-985F-82BA-A17C5374FA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9602" y="762230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9E95670A-CAF4-082B-0381-98C37FF0AA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55320" y="762230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43" name="Picture 42" descr="A picture containing outdoor object, close, night sky&#10;&#10;Description automatically generated">
                <a:extLst>
                  <a:ext uri="{FF2B5EF4-FFF2-40B4-BE49-F238E27FC236}">
                    <a16:creationId xmlns:a16="http://schemas.microsoft.com/office/drawing/2014/main" id="{0067FE9F-0B6B-8FFB-897C-D7941047A7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9602" y="2146641"/>
                <a:ext cx="1354238" cy="1371600"/>
              </a:xfrm>
              <a:prstGeom prst="rect">
                <a:avLst/>
              </a:prstGeom>
            </p:spPr>
          </p:pic>
          <p:pic>
            <p:nvPicPr>
              <p:cNvPr id="44" name="Picture 43" descr="A picture containing outdoor&#10;&#10;Description automatically generated">
                <a:extLst>
                  <a:ext uri="{FF2B5EF4-FFF2-40B4-BE49-F238E27FC236}">
                    <a16:creationId xmlns:a16="http://schemas.microsoft.com/office/drawing/2014/main" id="{4B3B8B6D-4146-1356-0685-D7A02E9D5C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55320" y="2146641"/>
                <a:ext cx="1354238" cy="1371600"/>
              </a:xfrm>
              <a:prstGeom prst="rect">
                <a:avLst/>
              </a:prstGeom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7AC8A54-9034-9036-75B1-14E93F857D64}"/>
                  </a:ext>
                </a:extLst>
              </p:cNvPr>
              <p:cNvSpPr txBox="1"/>
              <p:nvPr/>
            </p:nvSpPr>
            <p:spPr>
              <a:xfrm>
                <a:off x="4674101" y="4950937"/>
                <a:ext cx="719264" cy="43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15F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7C7E878-ECBC-B206-E388-370874EFF07E}"/>
                  </a:ext>
                </a:extLst>
              </p:cNvPr>
              <p:cNvSpPr txBox="1"/>
              <p:nvPr/>
            </p:nvSpPr>
            <p:spPr>
              <a:xfrm>
                <a:off x="265039" y="625562"/>
                <a:ext cx="479701" cy="4928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_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B1D7D5D-C252-60EC-DDA6-9B2742521117}"/>
                  </a:ext>
                </a:extLst>
              </p:cNvPr>
              <p:cNvSpPr txBox="1"/>
              <p:nvPr/>
            </p:nvSpPr>
            <p:spPr>
              <a:xfrm>
                <a:off x="275686" y="2011312"/>
                <a:ext cx="479701" cy="4928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_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55206EA-9F49-51A3-77F0-2F4BEA5228EC}"/>
                  </a:ext>
                </a:extLst>
              </p:cNvPr>
              <p:cNvSpPr txBox="1"/>
              <p:nvPr/>
            </p:nvSpPr>
            <p:spPr>
              <a:xfrm>
                <a:off x="275686" y="3444733"/>
                <a:ext cx="479701" cy="4928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_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3A960DA-4C53-ECEC-E9EF-A17DB34A8910}"/>
                  </a:ext>
                </a:extLst>
              </p:cNvPr>
              <p:cNvSpPr txBox="1"/>
              <p:nvPr/>
            </p:nvSpPr>
            <p:spPr>
              <a:xfrm>
                <a:off x="265039" y="4804865"/>
                <a:ext cx="479701" cy="4928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_</a:t>
                </a:r>
              </a:p>
            </p:txBody>
          </p:sp>
        </p:grpSp>
        <p:graphicFrame>
          <p:nvGraphicFramePr>
            <p:cNvPr id="50" name="Object 49">
              <a:extLst>
                <a:ext uri="{FF2B5EF4-FFF2-40B4-BE49-F238E27FC236}">
                  <a16:creationId xmlns:a16="http://schemas.microsoft.com/office/drawing/2014/main" id="{EAD0ED73-CCA4-C94D-083B-D7C7C7DD0CD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65338" y="4110038"/>
            <a:ext cx="1541462" cy="1262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6" imgW="3919717" imgH="3723272" progId="Prism9.Document">
                    <p:embed/>
                  </p:oleObj>
                </mc:Choice>
                <mc:Fallback>
                  <p:oleObj name="Prism 9" r:id="rId26" imgW="3919717" imgH="3723272" progId="Prism9.Document">
                    <p:embed/>
                    <p:pic>
                      <p:nvPicPr>
                        <p:cNvPr id="50" name="Object 49">
                          <a:extLst>
                            <a:ext uri="{FF2B5EF4-FFF2-40B4-BE49-F238E27FC236}">
                              <a16:creationId xmlns:a16="http://schemas.microsoft.com/office/drawing/2014/main" id="{EAD0ED73-CCA4-C94D-083B-D7C7C7DD0CD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2065338" y="4110038"/>
                          <a:ext cx="1541462" cy="12620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A666B90-D544-0BA8-A6F0-E23D2A12C356}"/>
                </a:ext>
              </a:extLst>
            </p:cNvPr>
            <p:cNvGrpSpPr/>
            <p:nvPr/>
          </p:nvGrpSpPr>
          <p:grpSpPr>
            <a:xfrm>
              <a:off x="2057400" y="4074973"/>
              <a:ext cx="4245116" cy="2612668"/>
              <a:chOff x="675234" y="4390258"/>
              <a:chExt cx="5708636" cy="4950071"/>
            </a:xfrm>
          </p:grpSpPr>
          <p:graphicFrame>
            <p:nvGraphicFramePr>
              <p:cNvPr id="64" name="Object 63">
                <a:extLst>
                  <a:ext uri="{FF2B5EF4-FFF2-40B4-BE49-F238E27FC236}">
                    <a16:creationId xmlns:a16="http://schemas.microsoft.com/office/drawing/2014/main" id="{82051C12-1816-7048-A2FD-B5822C3EEA7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466358" y="4390258"/>
              <a:ext cx="2136901" cy="256165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28" imgW="4011192" imgH="3079677" progId="Prism9.Document">
                      <p:embed/>
                    </p:oleObj>
                  </mc:Choice>
                  <mc:Fallback>
                    <p:oleObj name="Prism 9" r:id="rId28" imgW="4011192" imgH="3079677" progId="Prism9.Document">
                      <p:embed/>
                      <p:pic>
                        <p:nvPicPr>
                          <p:cNvPr id="64" name="Object 63">
                            <a:extLst>
                              <a:ext uri="{FF2B5EF4-FFF2-40B4-BE49-F238E27FC236}">
                                <a16:creationId xmlns:a16="http://schemas.microsoft.com/office/drawing/2014/main" id="{82051C12-1816-7048-A2FD-B5822C3EEA7B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9"/>
                          <a:stretch>
                            <a:fillRect/>
                          </a:stretch>
                        </p:blipFill>
                        <p:spPr>
                          <a:xfrm>
                            <a:off x="2466358" y="4390258"/>
                            <a:ext cx="2136901" cy="256165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5" name="Object 64">
                <a:extLst>
                  <a:ext uri="{FF2B5EF4-FFF2-40B4-BE49-F238E27FC236}">
                    <a16:creationId xmlns:a16="http://schemas.microsoft.com/office/drawing/2014/main" id="{C944E969-CA5C-221B-C49D-004E2B6ACA9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338026" y="4462317"/>
              <a:ext cx="2045844" cy="24988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30" imgW="3749013" imgH="2965508" progId="Prism9.Document">
                      <p:embed/>
                    </p:oleObj>
                  </mc:Choice>
                  <mc:Fallback>
                    <p:oleObj name="Prism 9" r:id="rId30" imgW="3749013" imgH="2965508" progId="Prism9.Document">
                      <p:embed/>
                      <p:pic>
                        <p:nvPicPr>
                          <p:cNvPr id="65" name="Object 64">
                            <a:extLst>
                              <a:ext uri="{FF2B5EF4-FFF2-40B4-BE49-F238E27FC236}">
                                <a16:creationId xmlns:a16="http://schemas.microsoft.com/office/drawing/2014/main" id="{C944E969-CA5C-221B-C49D-004E2B6ACA9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1"/>
                          <a:stretch>
                            <a:fillRect/>
                          </a:stretch>
                        </p:blipFill>
                        <p:spPr>
                          <a:xfrm>
                            <a:off x="4338026" y="4462317"/>
                            <a:ext cx="2045844" cy="2498836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6" name="Object 65">
                <a:extLst>
                  <a:ext uri="{FF2B5EF4-FFF2-40B4-BE49-F238E27FC236}">
                    <a16:creationId xmlns:a16="http://schemas.microsoft.com/office/drawing/2014/main" id="{17851560-7B52-5CA8-A038-F69542AB6CA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75234" y="6984383"/>
              <a:ext cx="2072888" cy="23559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32" imgW="3805194" imgH="2781109" progId="Prism9.Document">
                      <p:embed/>
                    </p:oleObj>
                  </mc:Choice>
                  <mc:Fallback>
                    <p:oleObj name="Prism 9" r:id="rId32" imgW="3805194" imgH="2781109" progId="Prism9.Document">
                      <p:embed/>
                      <p:pic>
                        <p:nvPicPr>
                          <p:cNvPr id="66" name="Object 65">
                            <a:extLst>
                              <a:ext uri="{FF2B5EF4-FFF2-40B4-BE49-F238E27FC236}">
                                <a16:creationId xmlns:a16="http://schemas.microsoft.com/office/drawing/2014/main" id="{17851560-7B52-5CA8-A038-F69542AB6CA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3"/>
                          <a:stretch>
                            <a:fillRect/>
                          </a:stretch>
                        </p:blipFill>
                        <p:spPr>
                          <a:xfrm>
                            <a:off x="675234" y="6984383"/>
                            <a:ext cx="2072888" cy="2355946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7" name="Object 66">
                <a:extLst>
                  <a:ext uri="{FF2B5EF4-FFF2-40B4-BE49-F238E27FC236}">
                    <a16:creationId xmlns:a16="http://schemas.microsoft.com/office/drawing/2014/main" id="{104BD782-C40D-8A0A-877E-E215AED9004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534954" y="6775664"/>
              <a:ext cx="1351015" cy="25616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34" imgW="2735231" imgH="3046183" progId="Prism9.Document">
                      <p:embed/>
                    </p:oleObj>
                  </mc:Choice>
                  <mc:Fallback>
                    <p:oleObj name="Prism 9" r:id="rId34" imgW="2735231" imgH="3046183" progId="Prism9.Document">
                      <p:embed/>
                      <p:pic>
                        <p:nvPicPr>
                          <p:cNvPr id="67" name="Object 66">
                            <a:extLst>
                              <a:ext uri="{FF2B5EF4-FFF2-40B4-BE49-F238E27FC236}">
                                <a16:creationId xmlns:a16="http://schemas.microsoft.com/office/drawing/2014/main" id="{104BD782-C40D-8A0A-877E-E215AED9004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5"/>
                          <a:stretch>
                            <a:fillRect/>
                          </a:stretch>
                        </p:blipFill>
                        <p:spPr>
                          <a:xfrm>
                            <a:off x="2534954" y="6775664"/>
                            <a:ext cx="1351015" cy="256165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4500B142-91AE-6B58-9D38-A482B5E04310}"/>
                </a:ext>
              </a:extLst>
            </p:cNvPr>
            <p:cNvGrpSpPr/>
            <p:nvPr/>
          </p:nvGrpSpPr>
          <p:grpSpPr>
            <a:xfrm>
              <a:off x="184405" y="4084785"/>
              <a:ext cx="1928966" cy="1171255"/>
              <a:chOff x="79852" y="4394972"/>
              <a:chExt cx="2203483" cy="1301521"/>
            </a:xfrm>
          </p:grpSpPr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0EAB3080-8D29-C4E7-A267-E6D5770378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38909" y="4877900"/>
                <a:ext cx="113361" cy="46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2BE20A55-20E4-2CF4-3204-23BE03B0DC96}"/>
                  </a:ext>
                </a:extLst>
              </p:cNvPr>
              <p:cNvGrpSpPr/>
              <p:nvPr/>
            </p:nvGrpSpPr>
            <p:grpSpPr>
              <a:xfrm>
                <a:off x="1725617" y="5351983"/>
                <a:ext cx="452056" cy="239405"/>
                <a:chOff x="1923330" y="5314062"/>
                <a:chExt cx="452056" cy="239405"/>
              </a:xfrm>
            </p:grpSpPr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3A479FC8-986F-E67A-9C6C-A980D81DB4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3330" y="5447890"/>
                  <a:ext cx="113361" cy="46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B3DF3A3D-95F8-154B-A270-6AC4D7F431CD}"/>
                    </a:ext>
                  </a:extLst>
                </p:cNvPr>
                <p:cNvSpPr txBox="1"/>
                <p:nvPr/>
              </p:nvSpPr>
              <p:spPr>
                <a:xfrm>
                  <a:off x="1936572" y="5314062"/>
                  <a:ext cx="438814" cy="2394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130</a:t>
                  </a:r>
                </a:p>
              </p:txBody>
            </p:sp>
          </p:grp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E4E3AE82-63D4-935A-FDDF-80C83F8ABA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42704" y="5138948"/>
                <a:ext cx="113361" cy="46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BA2FE87A-60A7-C9D4-D480-ABE6F79761DE}"/>
                  </a:ext>
                </a:extLst>
              </p:cNvPr>
              <p:cNvSpPr txBox="1"/>
              <p:nvPr/>
            </p:nvSpPr>
            <p:spPr>
              <a:xfrm>
                <a:off x="1765532" y="5021772"/>
                <a:ext cx="421641" cy="239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9AA8E7BC-AED5-A565-C04D-C959F85917D3}"/>
                  </a:ext>
                </a:extLst>
              </p:cNvPr>
              <p:cNvSpPr txBox="1"/>
              <p:nvPr/>
            </p:nvSpPr>
            <p:spPr>
              <a:xfrm>
                <a:off x="1756539" y="4762428"/>
                <a:ext cx="526796" cy="239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F1060ECB-0D7A-46E8-4CBC-43A34E8C2A82}"/>
                  </a:ext>
                </a:extLst>
              </p:cNvPr>
              <p:cNvGrpSpPr/>
              <p:nvPr/>
            </p:nvGrpSpPr>
            <p:grpSpPr>
              <a:xfrm>
                <a:off x="79852" y="4394972"/>
                <a:ext cx="1866240" cy="1301521"/>
                <a:chOff x="29502" y="4139794"/>
                <a:chExt cx="2145839" cy="1556700"/>
              </a:xfrm>
            </p:grpSpPr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E2D25032-98C2-9EFE-523B-E1AD1CC82083}"/>
                    </a:ext>
                  </a:extLst>
                </p:cNvPr>
                <p:cNvGrpSpPr/>
                <p:nvPr/>
              </p:nvGrpSpPr>
              <p:grpSpPr>
                <a:xfrm>
                  <a:off x="506264" y="4166454"/>
                  <a:ext cx="1669077" cy="1530040"/>
                  <a:chOff x="236292" y="3832973"/>
                  <a:chExt cx="2367131" cy="2186024"/>
                </a:xfrm>
              </p:grpSpPr>
              <p:pic>
                <p:nvPicPr>
                  <p:cNvPr id="98" name="Picture 97">
                    <a:extLst>
                      <a:ext uri="{FF2B5EF4-FFF2-40B4-BE49-F238E27FC236}">
                        <a16:creationId xmlns:a16="http://schemas.microsoft.com/office/drawing/2014/main" id="{486A4E9A-4AC7-2C1B-ADF6-7B04DE535D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6">
                    <a:extLst>
                      <a:ext uri="{BEBA8EAE-BF5A-486C-A8C5-ECC9F3942E4B}">
                        <a14:imgProps xmlns:a14="http://schemas.microsoft.com/office/drawing/2010/main">
                          <a14:imgLayer r:embed="rId37">
                            <a14:imgEffect>
                              <a14:brightnessContrast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6660" t="27398" r="27427" b="48386"/>
                  <a:stretch/>
                </p:blipFill>
                <p:spPr>
                  <a:xfrm>
                    <a:off x="914400" y="4854875"/>
                    <a:ext cx="1455957" cy="552451"/>
                  </a:xfrm>
                  <a:prstGeom prst="rect">
                    <a:avLst/>
                  </a:prstGeom>
                </p:spPr>
              </p:pic>
              <p:pic>
                <p:nvPicPr>
                  <p:cNvPr id="99" name="Picture 98">
                    <a:extLst>
                      <a:ext uri="{FF2B5EF4-FFF2-40B4-BE49-F238E27FC236}">
                        <a16:creationId xmlns:a16="http://schemas.microsoft.com/office/drawing/2014/main" id="{B766A3E9-DBD8-622F-15E6-C489E99E81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8">
                    <a:extLst>
                      <a:ext uri="{BEBA8EAE-BF5A-486C-A8C5-ECC9F3942E4B}">
                        <a14:imgProps xmlns:a14="http://schemas.microsoft.com/office/drawing/2010/main">
                          <a14:imgLayer r:embed="rId39">
                            <a14:imgEffect>
                              <a14:brightnessContrast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9135" t="29526" r="25134" b="50711"/>
                  <a:stretch/>
                </p:blipFill>
                <p:spPr>
                  <a:xfrm>
                    <a:off x="911899" y="4333366"/>
                    <a:ext cx="1458458" cy="445552"/>
                  </a:xfrm>
                  <a:prstGeom prst="rect">
                    <a:avLst/>
                  </a:prstGeom>
                </p:spPr>
              </p:pic>
              <p:pic>
                <p:nvPicPr>
                  <p:cNvPr id="100" name="Picture 99" descr="A picture containing antenna&#10;&#10;Description automatically generated">
                    <a:extLst>
                      <a:ext uri="{FF2B5EF4-FFF2-40B4-BE49-F238E27FC236}">
                        <a16:creationId xmlns:a16="http://schemas.microsoft.com/office/drawing/2014/main" id="{FB0A6BDB-4F56-8B12-333E-F21999AC2C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0547" t="30707" r="27088" b="42041"/>
                  <a:stretch/>
                </p:blipFill>
                <p:spPr>
                  <a:xfrm>
                    <a:off x="911900" y="5343164"/>
                    <a:ext cx="1455958" cy="675833"/>
                  </a:xfrm>
                  <a:prstGeom prst="rect">
                    <a:avLst/>
                  </a:prstGeom>
                </p:spPr>
              </p:pic>
              <p:sp>
                <p:nvSpPr>
                  <p:cNvPr id="101" name="TextBox 100">
                    <a:extLst>
                      <a:ext uri="{FF2B5EF4-FFF2-40B4-BE49-F238E27FC236}">
                        <a16:creationId xmlns:a16="http://schemas.microsoft.com/office/drawing/2014/main" id="{65780BD8-BBD8-1767-5528-620C926F5344}"/>
                      </a:ext>
                    </a:extLst>
                  </p:cNvPr>
                  <p:cNvSpPr txBox="1"/>
                  <p:nvPr/>
                </p:nvSpPr>
                <p:spPr>
                  <a:xfrm>
                    <a:off x="308786" y="4393977"/>
                    <a:ext cx="806828" cy="4181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3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pCas</a:t>
                    </a:r>
                    <a:endParaRPr lang="en-US" sz="83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2" name="TextBox 101">
                    <a:extLst>
                      <a:ext uri="{FF2B5EF4-FFF2-40B4-BE49-F238E27FC236}">
                        <a16:creationId xmlns:a16="http://schemas.microsoft.com/office/drawing/2014/main" id="{38662A71-2359-536D-1003-82B923492461}"/>
                      </a:ext>
                    </a:extLst>
                  </p:cNvPr>
                  <p:cNvSpPr txBox="1"/>
                  <p:nvPr/>
                </p:nvSpPr>
                <p:spPr>
                  <a:xfrm>
                    <a:off x="352177" y="4922576"/>
                    <a:ext cx="750092" cy="4181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3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tCas</a:t>
                    </a:r>
                    <a:endParaRPr lang="en-US" sz="83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F0304EE0-DA1E-1621-DDC9-2226F887E645}"/>
                      </a:ext>
                    </a:extLst>
                  </p:cNvPr>
                  <p:cNvSpPr txBox="1"/>
                  <p:nvPr/>
                </p:nvSpPr>
                <p:spPr>
                  <a:xfrm>
                    <a:off x="352179" y="5577503"/>
                    <a:ext cx="729192" cy="4181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3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VCL</a:t>
                    </a:r>
                  </a:p>
                </p:txBody>
              </p:sp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4A544F48-02C6-6FAD-8050-6CBAC32032D9}"/>
                      </a:ext>
                    </a:extLst>
                  </p:cNvPr>
                  <p:cNvSpPr txBox="1"/>
                  <p:nvPr/>
                </p:nvSpPr>
                <p:spPr>
                  <a:xfrm>
                    <a:off x="236292" y="3832973"/>
                    <a:ext cx="839673" cy="4181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3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siCas</a:t>
                    </a:r>
                    <a:endParaRPr lang="en-US" sz="83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F1F2549E-8E6C-E388-E197-1AC3186426E7}"/>
                      </a:ext>
                    </a:extLst>
                  </p:cNvPr>
                  <p:cNvSpPr txBox="1"/>
                  <p:nvPr/>
                </p:nvSpPr>
                <p:spPr>
                  <a:xfrm>
                    <a:off x="1601132" y="4046326"/>
                    <a:ext cx="654539" cy="4181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3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WT</a:t>
                    </a:r>
                  </a:p>
                </p:txBody>
              </p:sp>
              <p:sp>
                <p:nvSpPr>
                  <p:cNvPr id="106" name="TextBox 105">
                    <a:extLst>
                      <a:ext uri="{FF2B5EF4-FFF2-40B4-BE49-F238E27FC236}">
                        <a16:creationId xmlns:a16="http://schemas.microsoft.com/office/drawing/2014/main" id="{12406473-5E66-39B7-AE98-08A152F1D313}"/>
                      </a:ext>
                    </a:extLst>
                  </p:cNvPr>
                  <p:cNvSpPr txBox="1"/>
                  <p:nvPr/>
                </p:nvSpPr>
                <p:spPr>
                  <a:xfrm>
                    <a:off x="1916036" y="4049516"/>
                    <a:ext cx="687387" cy="4181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3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15F</a:t>
                    </a:r>
                  </a:p>
                </p:txBody>
              </p:sp>
            </p:grp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1844B9B-9FE8-2FB3-A7C8-5CA6D86CD2F8}"/>
                    </a:ext>
                  </a:extLst>
                </p:cNvPr>
                <p:cNvSpPr txBox="1"/>
                <p:nvPr/>
              </p:nvSpPr>
              <p:spPr>
                <a:xfrm>
                  <a:off x="487891" y="4320168"/>
                  <a:ext cx="606797" cy="2926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3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mCas</a:t>
                  </a:r>
                  <a:endParaRPr lang="en-US" sz="83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9F9233F5-21B3-4B5C-31E8-CB63DA409E92}"/>
                    </a:ext>
                  </a:extLst>
                </p:cNvPr>
                <p:cNvSpPr txBox="1"/>
                <p:nvPr/>
              </p:nvSpPr>
              <p:spPr>
                <a:xfrm>
                  <a:off x="1008364" y="4298442"/>
                  <a:ext cx="299399" cy="327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8524787B-1DFC-38F2-24A9-499FC74F9770}"/>
                    </a:ext>
                  </a:extLst>
                </p:cNvPr>
                <p:cNvSpPr txBox="1"/>
                <p:nvPr/>
              </p:nvSpPr>
              <p:spPr>
                <a:xfrm>
                  <a:off x="1268875" y="4298442"/>
                  <a:ext cx="299399" cy="327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48E447C9-0351-E1A4-A3DD-4237903BE856}"/>
                    </a:ext>
                  </a:extLst>
                </p:cNvPr>
                <p:cNvSpPr txBox="1"/>
                <p:nvPr/>
              </p:nvSpPr>
              <p:spPr>
                <a:xfrm>
                  <a:off x="1015332" y="4139794"/>
                  <a:ext cx="299399" cy="327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3D9CF305-F487-99ED-477C-99381587563A}"/>
                    </a:ext>
                  </a:extLst>
                </p:cNvPr>
                <p:cNvSpPr txBox="1"/>
                <p:nvPr/>
              </p:nvSpPr>
              <p:spPr>
                <a:xfrm>
                  <a:off x="1268875" y="4139794"/>
                  <a:ext cx="341508" cy="327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8CF5197D-627C-1399-CE17-B1AC63EEE663}"/>
                    </a:ext>
                  </a:extLst>
                </p:cNvPr>
                <p:cNvSpPr txBox="1"/>
                <p:nvPr/>
              </p:nvSpPr>
              <p:spPr>
                <a:xfrm>
                  <a:off x="1528991" y="4139794"/>
                  <a:ext cx="341508" cy="327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07E9EA12-1E52-6773-0B90-07F43C248B6B}"/>
                    </a:ext>
                  </a:extLst>
                </p:cNvPr>
                <p:cNvSpPr txBox="1"/>
                <p:nvPr/>
              </p:nvSpPr>
              <p:spPr>
                <a:xfrm>
                  <a:off x="1788998" y="4139794"/>
                  <a:ext cx="341508" cy="327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73567D7A-7820-EE41-1C07-80871E0CE099}"/>
                    </a:ext>
                  </a:extLst>
                </p:cNvPr>
                <p:cNvSpPr txBox="1"/>
                <p:nvPr/>
              </p:nvSpPr>
              <p:spPr>
                <a:xfrm>
                  <a:off x="29502" y="5256619"/>
                  <a:ext cx="1095267" cy="2926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3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mCherry</a:t>
                  </a:r>
                  <a:r>
                    <a:rPr lang="en-US" sz="83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-VCL</a:t>
                  </a:r>
                </a:p>
              </p:txBody>
            </p:sp>
          </p:grpSp>
        </p:grp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039DE07-2868-60F8-C44D-DEBC4A54C604}"/>
                </a:ext>
              </a:extLst>
            </p:cNvPr>
            <p:cNvSpPr txBox="1"/>
            <p:nvPr/>
          </p:nvSpPr>
          <p:spPr>
            <a:xfrm>
              <a:off x="0" y="0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5 – figure supplement 5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F23106B6-8A9D-783B-CEF5-4C17CFE1B9F7}"/>
                </a:ext>
              </a:extLst>
            </p:cNvPr>
            <p:cNvSpPr txBox="1"/>
            <p:nvPr/>
          </p:nvSpPr>
          <p:spPr>
            <a:xfrm>
              <a:off x="124679" y="47954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D3B0C57A-E89A-3C2B-4D80-78243579BAA9}"/>
                </a:ext>
              </a:extLst>
            </p:cNvPr>
            <p:cNvSpPr txBox="1"/>
            <p:nvPr/>
          </p:nvSpPr>
          <p:spPr>
            <a:xfrm>
              <a:off x="124679" y="403562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E048726A-D64A-2D03-86B6-2E547274D44A}"/>
                </a:ext>
              </a:extLst>
            </p:cNvPr>
            <p:cNvSpPr txBox="1"/>
            <p:nvPr/>
          </p:nvSpPr>
          <p:spPr>
            <a:xfrm>
              <a:off x="1828800" y="403562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0688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</TotalTime>
  <Words>60</Words>
  <Application>Microsoft Office PowerPoint</Application>
  <PresentationFormat>A4 Paper (210x297 mm)</PresentationFormat>
  <Paragraphs>43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14</cp:revision>
  <dcterms:created xsi:type="dcterms:W3CDTF">2023-07-22T01:25:04Z</dcterms:created>
  <dcterms:modified xsi:type="dcterms:W3CDTF">2023-07-22T01:36:32Z</dcterms:modified>
</cp:coreProperties>
</file>