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3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jpg"/><Relationship Id="rId18" Type="http://schemas.openxmlformats.org/officeDocument/2006/relationships/image" Target="../media/image16.jpg"/><Relationship Id="rId26" Type="http://schemas.openxmlformats.org/officeDocument/2006/relationships/image" Target="../media/image24.jpg"/><Relationship Id="rId3" Type="http://schemas.openxmlformats.org/officeDocument/2006/relationships/image" Target="../media/image2.jpg"/><Relationship Id="rId21" Type="http://schemas.openxmlformats.org/officeDocument/2006/relationships/image" Target="../media/image19.jpg"/><Relationship Id="rId7" Type="http://schemas.openxmlformats.org/officeDocument/2006/relationships/image" Target="../media/image6.png"/><Relationship Id="rId12" Type="http://schemas.openxmlformats.org/officeDocument/2006/relationships/image" Target="../media/image10.jpg"/><Relationship Id="rId17" Type="http://schemas.openxmlformats.org/officeDocument/2006/relationships/image" Target="../media/image15.jpg"/><Relationship Id="rId25" Type="http://schemas.openxmlformats.org/officeDocument/2006/relationships/image" Target="../media/image23.jpg"/><Relationship Id="rId2" Type="http://schemas.openxmlformats.org/officeDocument/2006/relationships/image" Target="../media/image1.jpg"/><Relationship Id="rId16" Type="http://schemas.openxmlformats.org/officeDocument/2006/relationships/image" Target="../media/image14.jpg"/><Relationship Id="rId20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11" Type="http://schemas.openxmlformats.org/officeDocument/2006/relationships/image" Target="../media/image9.jpg"/><Relationship Id="rId24" Type="http://schemas.openxmlformats.org/officeDocument/2006/relationships/image" Target="../media/image22.jpg"/><Relationship Id="rId5" Type="http://schemas.openxmlformats.org/officeDocument/2006/relationships/image" Target="../media/image4.jpg"/><Relationship Id="rId15" Type="http://schemas.openxmlformats.org/officeDocument/2006/relationships/image" Target="../media/image13.jpg"/><Relationship Id="rId23" Type="http://schemas.openxmlformats.org/officeDocument/2006/relationships/image" Target="../media/image21.jpg"/><Relationship Id="rId10" Type="http://schemas.openxmlformats.org/officeDocument/2006/relationships/image" Target="../media/image8.tif"/><Relationship Id="rId19" Type="http://schemas.openxmlformats.org/officeDocument/2006/relationships/image" Target="../media/image17.jpg"/><Relationship Id="rId4" Type="http://schemas.openxmlformats.org/officeDocument/2006/relationships/image" Target="../media/image3.jpg"/><Relationship Id="rId9" Type="http://schemas.openxmlformats.org/officeDocument/2006/relationships/image" Target="../media/image7.tif"/><Relationship Id="rId14" Type="http://schemas.openxmlformats.org/officeDocument/2006/relationships/image" Target="../media/image12.jpg"/><Relationship Id="rId22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65538957-DD9D-50AC-F6C4-4B071A19F81F}"/>
              </a:ext>
            </a:extLst>
          </p:cNvPr>
          <p:cNvGrpSpPr/>
          <p:nvPr/>
        </p:nvGrpSpPr>
        <p:grpSpPr>
          <a:xfrm>
            <a:off x="76201" y="496879"/>
            <a:ext cx="6158528" cy="5555259"/>
            <a:chOff x="76201" y="115878"/>
            <a:chExt cx="6158528" cy="5555259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501C865C-DE08-804C-882D-92ADDAD7FF8C}"/>
                </a:ext>
              </a:extLst>
            </p:cNvPr>
            <p:cNvSpPr txBox="1"/>
            <p:nvPr/>
          </p:nvSpPr>
          <p:spPr>
            <a:xfrm>
              <a:off x="115255" y="115878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6 – figure supplement 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9922047-0E39-E871-6CEC-8FE930F656C4}"/>
                </a:ext>
              </a:extLst>
            </p:cNvPr>
            <p:cNvSpPr txBox="1"/>
            <p:nvPr/>
          </p:nvSpPr>
          <p:spPr>
            <a:xfrm>
              <a:off x="1600200" y="5304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2A14EE8-39F8-9DB5-1ECE-401058599740}"/>
                </a:ext>
              </a:extLst>
            </p:cNvPr>
            <p:cNvSpPr txBox="1"/>
            <p:nvPr/>
          </p:nvSpPr>
          <p:spPr>
            <a:xfrm>
              <a:off x="3952690" y="5334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3BE8572-E634-E820-2A70-E6A73F8C34BF}"/>
                </a:ext>
              </a:extLst>
            </p:cNvPr>
            <p:cNvSpPr txBox="1"/>
            <p:nvPr/>
          </p:nvSpPr>
          <p:spPr>
            <a:xfrm>
              <a:off x="152400" y="5334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5AB61C64-454B-1772-4A21-BB309FD33E4E}"/>
                </a:ext>
              </a:extLst>
            </p:cNvPr>
            <p:cNvGrpSpPr/>
            <p:nvPr/>
          </p:nvGrpSpPr>
          <p:grpSpPr>
            <a:xfrm>
              <a:off x="1895290" y="609600"/>
              <a:ext cx="1976454" cy="2086910"/>
              <a:chOff x="446184" y="524284"/>
              <a:chExt cx="1976454" cy="2086910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373FD39E-D046-6396-348E-F4E856200AD1}"/>
                  </a:ext>
                </a:extLst>
              </p:cNvPr>
              <p:cNvGrpSpPr/>
              <p:nvPr/>
            </p:nvGrpSpPr>
            <p:grpSpPr>
              <a:xfrm>
                <a:off x="446184" y="524284"/>
                <a:ext cx="1976454" cy="2036904"/>
                <a:chOff x="6771168" y="1411385"/>
                <a:chExt cx="3657106" cy="3470275"/>
              </a:xfrm>
            </p:grpSpPr>
            <p:pic>
              <p:nvPicPr>
                <p:cNvPr id="89" name="Picture 88" descr="A picture containing fireworks&#10;&#10;Description automatically generated">
                  <a:extLst>
                    <a:ext uri="{FF2B5EF4-FFF2-40B4-BE49-F238E27FC236}">
                      <a16:creationId xmlns:a16="http://schemas.microsoft.com/office/drawing/2014/main" id="{53AB5C06-124E-084A-AB19-FD0B7B5E57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93420" y="1750147"/>
                  <a:ext cx="1647035" cy="1557864"/>
                </a:xfrm>
                <a:prstGeom prst="rect">
                  <a:avLst/>
                </a:prstGeom>
              </p:spPr>
            </p:pic>
            <p:pic>
              <p:nvPicPr>
                <p:cNvPr id="90" name="Picture 89" descr="A picture containing universe&#10;&#10;Description automatically generated">
                  <a:extLst>
                    <a:ext uri="{FF2B5EF4-FFF2-40B4-BE49-F238E27FC236}">
                      <a16:creationId xmlns:a16="http://schemas.microsoft.com/office/drawing/2014/main" id="{A29ABCF4-95AF-714E-A6A3-02E5DDFCF5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93420" y="3323796"/>
                  <a:ext cx="1647035" cy="1557864"/>
                </a:xfrm>
                <a:prstGeom prst="rect">
                  <a:avLst/>
                </a:prstGeom>
              </p:spPr>
            </p:pic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E171A61E-00E0-D766-8D9B-59ED392A37EB}"/>
                    </a:ext>
                  </a:extLst>
                </p:cNvPr>
                <p:cNvSpPr txBox="1"/>
                <p:nvPr/>
              </p:nvSpPr>
              <p:spPr>
                <a:xfrm>
                  <a:off x="7762845" y="1411385"/>
                  <a:ext cx="884490" cy="4194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B644F0AF-08DA-4855-64AA-D561431B2401}"/>
                    </a:ext>
                  </a:extLst>
                </p:cNvPr>
                <p:cNvSpPr txBox="1"/>
                <p:nvPr/>
              </p:nvSpPr>
              <p:spPr>
                <a:xfrm rot="16200000">
                  <a:off x="6598038" y="2436751"/>
                  <a:ext cx="822588" cy="4555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COLI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31E586A9-C3AC-8ADC-FB33-D98F2B92D83F}"/>
                    </a:ext>
                  </a:extLst>
                </p:cNvPr>
                <p:cNvSpPr txBox="1"/>
                <p:nvPr/>
              </p:nvSpPr>
              <p:spPr>
                <a:xfrm rot="16200000">
                  <a:off x="6695545" y="3903051"/>
                  <a:ext cx="606838" cy="4555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FN</a:t>
                  </a:r>
                </a:p>
              </p:txBody>
            </p:sp>
            <p:pic>
              <p:nvPicPr>
                <p:cNvPr id="94" name="Picture 93" descr="A picture containing darkness, universe, space, invertebrate&#10;&#10;Description automatically generated">
                  <a:extLst>
                    <a:ext uri="{FF2B5EF4-FFF2-40B4-BE49-F238E27FC236}">
                      <a16:creationId xmlns:a16="http://schemas.microsoft.com/office/drawing/2014/main" id="{5D7312FC-55F3-3C0A-C6CD-8AEE0D0613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70409" y="1750147"/>
                  <a:ext cx="1557865" cy="1557864"/>
                </a:xfrm>
                <a:prstGeom prst="rect">
                  <a:avLst/>
                </a:prstGeom>
              </p:spPr>
            </p:pic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F44FC1EA-C5CE-C2D3-9DFA-FC38FD7D8FAC}"/>
                    </a:ext>
                  </a:extLst>
                </p:cNvPr>
                <p:cNvSpPr txBox="1"/>
                <p:nvPr/>
              </p:nvSpPr>
              <p:spPr>
                <a:xfrm>
                  <a:off x="9259003" y="1428642"/>
                  <a:ext cx="780676" cy="4194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r>
                    <a:rPr lang="el-G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pic>
              <p:nvPicPr>
                <p:cNvPr id="96" name="Picture 95" descr="A picture containing universe, space, outer space, astronomy&#10;&#10;Description automatically generated">
                  <a:extLst>
                    <a:ext uri="{FF2B5EF4-FFF2-40B4-BE49-F238E27FC236}">
                      <a16:creationId xmlns:a16="http://schemas.microsoft.com/office/drawing/2014/main" id="{0BAE1D4D-3B9F-E743-FC67-0DB28615E4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70409" y="3323796"/>
                  <a:ext cx="1557865" cy="1557864"/>
                </a:xfrm>
                <a:prstGeom prst="rect">
                  <a:avLst/>
                </a:prstGeom>
              </p:spPr>
            </p:pic>
          </p:grp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85F6AE2D-B33A-7D41-84C1-05A3B24EF41D}"/>
                  </a:ext>
                </a:extLst>
              </p:cNvPr>
              <p:cNvSpPr txBox="1"/>
              <p:nvPr/>
            </p:nvSpPr>
            <p:spPr>
              <a:xfrm>
                <a:off x="602752" y="2211084"/>
                <a:ext cx="7248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3209FE6-38E5-DD2A-744F-E917A9869C77}"/>
                </a:ext>
              </a:extLst>
            </p:cNvPr>
            <p:cNvGrpSpPr/>
            <p:nvPr/>
          </p:nvGrpSpPr>
          <p:grpSpPr>
            <a:xfrm>
              <a:off x="76201" y="2629106"/>
              <a:ext cx="1523998" cy="1344842"/>
              <a:chOff x="2335853" y="460898"/>
              <a:chExt cx="1855314" cy="163721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53BAB734-5D38-7CB9-2002-2E4BE0B970DF}"/>
                  </a:ext>
                </a:extLst>
              </p:cNvPr>
              <p:cNvGrpSpPr/>
              <p:nvPr/>
            </p:nvGrpSpPr>
            <p:grpSpPr>
              <a:xfrm>
                <a:off x="2335853" y="460898"/>
                <a:ext cx="1380160" cy="1494618"/>
                <a:chOff x="4641979" y="2306605"/>
                <a:chExt cx="1811494" cy="1871682"/>
              </a:xfrm>
            </p:grpSpPr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2662897-4758-44F0-5DEA-878E8EB4958D}"/>
                    </a:ext>
                  </a:extLst>
                </p:cNvPr>
                <p:cNvSpPr txBox="1"/>
                <p:nvPr/>
              </p:nvSpPr>
              <p:spPr>
                <a:xfrm>
                  <a:off x="4641979" y="3088541"/>
                  <a:ext cx="884191" cy="375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ITGB1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F5B8D49-C57E-0F97-A28F-EE85EF9C3E5E}"/>
                    </a:ext>
                  </a:extLst>
                </p:cNvPr>
                <p:cNvSpPr txBox="1"/>
                <p:nvPr/>
              </p:nvSpPr>
              <p:spPr>
                <a:xfrm>
                  <a:off x="4847896" y="3802916"/>
                  <a:ext cx="692087" cy="375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VCL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40A05A3-0FC2-99EA-0F17-B0789AA78730}"/>
                    </a:ext>
                  </a:extLst>
                </p:cNvPr>
                <p:cNvSpPr txBox="1"/>
                <p:nvPr/>
              </p:nvSpPr>
              <p:spPr>
                <a:xfrm rot="18656377">
                  <a:off x="5337333" y="2474264"/>
                  <a:ext cx="728748" cy="393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DC6EA743-F23D-3933-E528-3D4FD3E607BC}"/>
                    </a:ext>
                  </a:extLst>
                </p:cNvPr>
                <p:cNvSpPr txBox="1"/>
                <p:nvPr/>
              </p:nvSpPr>
              <p:spPr>
                <a:xfrm rot="18656377">
                  <a:off x="5935152" y="2434459"/>
                  <a:ext cx="643213" cy="393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r>
                    <a:rPr lang="el-G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7B127F42-4B53-16C6-890F-367BD61F3E11}"/>
                  </a:ext>
                </a:extLst>
              </p:cNvPr>
              <p:cNvGrpSpPr/>
              <p:nvPr/>
            </p:nvGrpSpPr>
            <p:grpSpPr>
              <a:xfrm>
                <a:off x="3711192" y="1662164"/>
                <a:ext cx="479975" cy="262281"/>
                <a:chOff x="1610458" y="5714999"/>
                <a:chExt cx="485051" cy="259705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60CC9CB9-4B38-6D1C-D90B-9C7371A32B7E}"/>
                    </a:ext>
                  </a:extLst>
                </p:cNvPr>
                <p:cNvSpPr txBox="1"/>
                <p:nvPr/>
              </p:nvSpPr>
              <p:spPr>
                <a:xfrm>
                  <a:off x="1617618" y="5714999"/>
                  <a:ext cx="477891" cy="2597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41F07F49-852E-873E-9F12-1C74B9ADD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0458" y="5822307"/>
                  <a:ext cx="99238" cy="41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71" name="Picture 70" descr="A picture containing tool&#10;&#10;Description automatically generated">
                <a:extLst>
                  <a:ext uri="{FF2B5EF4-FFF2-40B4-BE49-F238E27FC236}">
                    <a16:creationId xmlns:a16="http://schemas.microsoft.com/office/drawing/2014/main" id="{269E9187-AB1E-DB6A-E44F-0E2C4A6F9B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15" b="38125"/>
              <a:stretch/>
            </p:blipFill>
            <p:spPr>
              <a:xfrm>
                <a:off x="2925132" y="1459195"/>
                <a:ext cx="853070" cy="638913"/>
              </a:xfrm>
              <a:prstGeom prst="rect">
                <a:avLst/>
              </a:prstGeom>
            </p:spPr>
          </p:pic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86AEB8D2-4ED2-5EBE-AC21-9DA29C38C6B3}"/>
                  </a:ext>
                </a:extLst>
              </p:cNvPr>
              <p:cNvGrpSpPr/>
              <p:nvPr/>
            </p:nvGrpSpPr>
            <p:grpSpPr>
              <a:xfrm>
                <a:off x="3701765" y="917603"/>
                <a:ext cx="489402" cy="262282"/>
                <a:chOff x="1610458" y="5715000"/>
                <a:chExt cx="494578" cy="259706"/>
              </a:xfrm>
            </p:grpSpPr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5BF9B70-5BB7-6BF8-7446-6E3DDC28735D}"/>
                    </a:ext>
                  </a:extLst>
                </p:cNvPr>
                <p:cNvSpPr txBox="1"/>
                <p:nvPr/>
              </p:nvSpPr>
              <p:spPr>
                <a:xfrm>
                  <a:off x="1617619" y="5715000"/>
                  <a:ext cx="487417" cy="2597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DEDC68BE-6C3B-195D-B2D7-609C102F5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0458" y="5822307"/>
                  <a:ext cx="99238" cy="41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74" name="Picture 73" descr="A picture containing text, white&#10;&#10;Description automatically generated">
                <a:extLst>
                  <a:ext uri="{FF2B5EF4-FFF2-40B4-BE49-F238E27FC236}">
                    <a16:creationId xmlns:a16="http://schemas.microsoft.com/office/drawing/2014/main" id="{FD27B15E-F8F4-BE65-37AB-983F00A418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612" b="26958"/>
              <a:stretch/>
            </p:blipFill>
            <p:spPr>
              <a:xfrm>
                <a:off x="2925133" y="912760"/>
                <a:ext cx="856949" cy="546435"/>
              </a:xfrm>
              <a:prstGeom prst="rect">
                <a:avLst/>
              </a:prstGeom>
            </p:spPr>
          </p:pic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775156F-703F-E889-1641-1D39DF935D57}"/>
                </a:ext>
              </a:extLst>
            </p:cNvPr>
            <p:cNvGrpSpPr/>
            <p:nvPr/>
          </p:nvGrpSpPr>
          <p:grpSpPr>
            <a:xfrm>
              <a:off x="228600" y="609600"/>
              <a:ext cx="1450178" cy="1481174"/>
              <a:chOff x="2590800" y="3581400"/>
              <a:chExt cx="1450178" cy="1481174"/>
            </a:xfrm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C9B30B2F-0992-F8F9-652C-E6D8057BFF92}"/>
                  </a:ext>
                </a:extLst>
              </p:cNvPr>
              <p:cNvGrpSpPr/>
              <p:nvPr/>
            </p:nvGrpSpPr>
            <p:grpSpPr>
              <a:xfrm>
                <a:off x="3657600" y="4648200"/>
                <a:ext cx="383378" cy="217581"/>
                <a:chOff x="1610458" y="5715000"/>
                <a:chExt cx="391307" cy="215444"/>
              </a:xfrm>
            </p:grpSpPr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1EA1B8DF-2773-55F6-F6B1-B3ED0A429393}"/>
                    </a:ext>
                  </a:extLst>
                </p:cNvPr>
                <p:cNvSpPr txBox="1"/>
                <p:nvPr/>
              </p:nvSpPr>
              <p:spPr>
                <a:xfrm>
                  <a:off x="1617620" y="5715000"/>
                  <a:ext cx="38414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0EB47F4B-175F-6529-CBBE-DEE139271D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0458" y="5822307"/>
                  <a:ext cx="99238" cy="41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B80387D0-D303-BDCB-E41A-46E3D3C04E3E}"/>
                  </a:ext>
                </a:extLst>
              </p:cNvPr>
              <p:cNvGrpSpPr/>
              <p:nvPr/>
            </p:nvGrpSpPr>
            <p:grpSpPr>
              <a:xfrm>
                <a:off x="3657600" y="4220440"/>
                <a:ext cx="383378" cy="217581"/>
                <a:chOff x="1610458" y="5715000"/>
                <a:chExt cx="391307" cy="215444"/>
              </a:xfrm>
            </p:grpSpPr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5ACCE4F2-A22D-075F-5FC9-4730763E7F70}"/>
                    </a:ext>
                  </a:extLst>
                </p:cNvPr>
                <p:cNvSpPr txBox="1"/>
                <p:nvPr/>
              </p:nvSpPr>
              <p:spPr>
                <a:xfrm>
                  <a:off x="1617620" y="5715000"/>
                  <a:ext cx="38414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47F90FA4-282D-7A8A-3B87-EF5032A9DE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0458" y="5822307"/>
                  <a:ext cx="99238" cy="41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CA58F42F-4477-1042-17D8-CC35C4BD61DD}"/>
                  </a:ext>
                </a:extLst>
              </p:cNvPr>
              <p:cNvGrpSpPr/>
              <p:nvPr/>
            </p:nvGrpSpPr>
            <p:grpSpPr>
              <a:xfrm>
                <a:off x="2590800" y="3581400"/>
                <a:ext cx="1122174" cy="1481174"/>
                <a:chOff x="2590800" y="3581400"/>
                <a:chExt cx="1122174" cy="1481174"/>
              </a:xfrm>
            </p:grpSpPr>
            <p:pic>
              <p:nvPicPr>
                <p:cNvPr id="144" name="Picture 143" descr="A picture containing white&#10;&#10;Description automatically generated">
                  <a:extLst>
                    <a:ext uri="{FF2B5EF4-FFF2-40B4-BE49-F238E27FC236}">
                      <a16:creationId xmlns:a16="http://schemas.microsoft.com/office/drawing/2014/main" id="{43062FCD-ADF3-97ED-ADD7-B993055F48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166" t="53461" r="5671" b="21370"/>
                <a:stretch/>
              </p:blipFill>
              <p:spPr>
                <a:xfrm>
                  <a:off x="2979258" y="4165360"/>
                  <a:ext cx="700704" cy="447914"/>
                </a:xfrm>
                <a:prstGeom prst="rect">
                  <a:avLst/>
                </a:prstGeom>
              </p:spPr>
            </p:pic>
            <p:pic>
              <p:nvPicPr>
                <p:cNvPr id="146" name="Picture 145" descr="A picture containing white&#10;&#10;Description automatically generated">
                  <a:extLst>
                    <a:ext uri="{FF2B5EF4-FFF2-40B4-BE49-F238E27FC236}">
                      <a16:creationId xmlns:a16="http://schemas.microsoft.com/office/drawing/2014/main" id="{6C0B763D-B67E-EBDC-17E5-4A11E9A638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7960" t="48294" r="4815" b="27649"/>
                <a:stretch/>
              </p:blipFill>
              <p:spPr>
                <a:xfrm>
                  <a:off x="2979258" y="4638622"/>
                  <a:ext cx="700704" cy="423952"/>
                </a:xfrm>
                <a:prstGeom prst="rect">
                  <a:avLst/>
                </a:prstGeom>
              </p:spPr>
            </p:pic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8D7CF210-2A57-52D0-1D81-2DFEB2D5915F}"/>
                    </a:ext>
                  </a:extLst>
                </p:cNvPr>
                <p:cNvSpPr txBox="1"/>
                <p:nvPr/>
              </p:nvSpPr>
              <p:spPr>
                <a:xfrm>
                  <a:off x="3064776" y="3581400"/>
                  <a:ext cx="43473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HFF</a:t>
                  </a:r>
                </a:p>
              </p:txBody>
            </p:sp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0BE680D8-02C3-32E0-E533-28925CA9E151}"/>
                    </a:ext>
                  </a:extLst>
                </p:cNvPr>
                <p:cNvSpPr txBox="1"/>
                <p:nvPr/>
              </p:nvSpPr>
              <p:spPr>
                <a:xfrm rot="19411095">
                  <a:off x="2912071" y="3898830"/>
                  <a:ext cx="47801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DCA35568-FB31-FC45-5497-EFA953F8AA59}"/>
                    </a:ext>
                  </a:extLst>
                </p:cNvPr>
                <p:cNvSpPr txBox="1"/>
                <p:nvPr/>
              </p:nvSpPr>
              <p:spPr>
                <a:xfrm rot="19411095">
                  <a:off x="3207707" y="3906408"/>
                  <a:ext cx="50526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siCas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2A49ECD0-0D7B-91FB-A7FC-199CE8C48E27}"/>
                    </a:ext>
                  </a:extLst>
                </p:cNvPr>
                <p:cNvCxnSpPr/>
                <p:nvPr/>
              </p:nvCxnSpPr>
              <p:spPr>
                <a:xfrm>
                  <a:off x="2956896" y="3836609"/>
                  <a:ext cx="70070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C584C76D-83A5-D14E-8B9C-712236D8AE15}"/>
                    </a:ext>
                  </a:extLst>
                </p:cNvPr>
                <p:cNvSpPr txBox="1"/>
                <p:nvPr/>
              </p:nvSpPr>
              <p:spPr>
                <a:xfrm>
                  <a:off x="2609799" y="4267221"/>
                  <a:ext cx="41229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Cas</a:t>
                  </a:r>
                </a:p>
              </p:txBody>
            </p:sp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375C1FF2-4769-2A40-83F8-91BD5B5DFD18}"/>
                    </a:ext>
                  </a:extLst>
                </p:cNvPr>
                <p:cNvSpPr txBox="1"/>
                <p:nvPr/>
              </p:nvSpPr>
              <p:spPr>
                <a:xfrm>
                  <a:off x="2590800" y="4680736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VCL</a:t>
                  </a:r>
                </a:p>
              </p:txBody>
            </p: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B30493CA-E021-1E03-06FD-EBF05B56E156}"/>
                </a:ext>
              </a:extLst>
            </p:cNvPr>
            <p:cNvGrpSpPr/>
            <p:nvPr/>
          </p:nvGrpSpPr>
          <p:grpSpPr>
            <a:xfrm>
              <a:off x="1891154" y="2743200"/>
              <a:ext cx="1995045" cy="2905468"/>
              <a:chOff x="1739101" y="2743200"/>
              <a:chExt cx="1945142" cy="2832792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0885242-A846-565E-3D2C-B9FFC961049A}"/>
                  </a:ext>
                </a:extLst>
              </p:cNvPr>
              <p:cNvGrpSpPr/>
              <p:nvPr/>
            </p:nvGrpSpPr>
            <p:grpSpPr>
              <a:xfrm>
                <a:off x="1739101" y="2743200"/>
                <a:ext cx="1945142" cy="1919443"/>
                <a:chOff x="-4359000" y="2350411"/>
                <a:chExt cx="2247858" cy="2220609"/>
              </a:xfrm>
            </p:grpSpPr>
            <p:pic>
              <p:nvPicPr>
                <p:cNvPr id="49" name="Picture 48" descr="A picture containing screenshot, fireworks&#10;&#10;Description automatically generated">
                  <a:extLst>
                    <a:ext uri="{FF2B5EF4-FFF2-40B4-BE49-F238E27FC236}">
                      <a16:creationId xmlns:a16="http://schemas.microsoft.com/office/drawing/2014/main" id="{D361A68F-46A6-F0B7-A637-ECDC0DAF3D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10982" y="3570774"/>
                  <a:ext cx="996696" cy="996696"/>
                </a:xfrm>
                <a:prstGeom prst="rect">
                  <a:avLst/>
                </a:prstGeom>
              </p:spPr>
            </p:pic>
            <p:pic>
              <p:nvPicPr>
                <p:cNvPr id="50" name="Picture 49" descr="A picture containing darkness, purple, violet&#10;&#10;Description automatically generated">
                  <a:extLst>
                    <a:ext uri="{FF2B5EF4-FFF2-40B4-BE49-F238E27FC236}">
                      <a16:creationId xmlns:a16="http://schemas.microsoft.com/office/drawing/2014/main" id="{4DEF7452-2570-26F4-3580-18DF8C6E40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07838" y="2555106"/>
                  <a:ext cx="996696" cy="996696"/>
                </a:xfrm>
                <a:prstGeom prst="rect">
                  <a:avLst/>
                </a:prstGeom>
              </p:spPr>
            </p:pic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4C584C37-8138-9BF3-F6D0-5E0A7B8D53AE}"/>
                    </a:ext>
                  </a:extLst>
                </p:cNvPr>
                <p:cNvSpPr txBox="1"/>
                <p:nvPr/>
              </p:nvSpPr>
              <p:spPr>
                <a:xfrm>
                  <a:off x="-2833114" y="2352913"/>
                  <a:ext cx="475375" cy="2777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r>
                    <a:rPr lang="el-G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pic>
              <p:nvPicPr>
                <p:cNvPr id="69" name="Picture 68" descr="A picture containing fractal art&#10;&#10;Description automatically generated">
                  <a:extLst>
                    <a:ext uri="{FF2B5EF4-FFF2-40B4-BE49-F238E27FC236}">
                      <a16:creationId xmlns:a16="http://schemas.microsoft.com/office/drawing/2014/main" id="{D097E611-D687-4261-38BA-7E65FC8C36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129196" y="2555106"/>
                  <a:ext cx="996696" cy="996696"/>
                </a:xfrm>
                <a:prstGeom prst="rect">
                  <a:avLst/>
                </a:prstGeom>
              </p:spPr>
            </p:pic>
            <p:pic>
              <p:nvPicPr>
                <p:cNvPr id="73" name="Picture 72" descr="A picture containing flower, violet, plant, purple&#10;&#10;Description automatically generated">
                  <a:extLst>
                    <a:ext uri="{FF2B5EF4-FFF2-40B4-BE49-F238E27FC236}">
                      <a16:creationId xmlns:a16="http://schemas.microsoft.com/office/drawing/2014/main" id="{4F658E45-0C75-3357-86A1-61A8FCDBF4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129196" y="3574324"/>
                  <a:ext cx="996696" cy="996696"/>
                </a:xfrm>
                <a:prstGeom prst="rect">
                  <a:avLst/>
                </a:prstGeom>
              </p:spPr>
            </p:pic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CA650A9C-2C3A-26AA-D08C-C2E7B57D5D43}"/>
                    </a:ext>
                  </a:extLst>
                </p:cNvPr>
                <p:cNvSpPr txBox="1"/>
                <p:nvPr/>
              </p:nvSpPr>
              <p:spPr>
                <a:xfrm rot="16200000">
                  <a:off x="-4492593" y="2912241"/>
                  <a:ext cx="544608" cy="2774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COLI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46AFF358-BE0D-CA91-6216-4B24B291E792}"/>
                    </a:ext>
                  </a:extLst>
                </p:cNvPr>
                <p:cNvSpPr txBox="1"/>
                <p:nvPr/>
              </p:nvSpPr>
              <p:spPr>
                <a:xfrm rot="16200000">
                  <a:off x="-4421172" y="3845617"/>
                  <a:ext cx="401767" cy="2774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FN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60465420-2DE8-6F8C-6A04-936F77A3AD44}"/>
                    </a:ext>
                  </a:extLst>
                </p:cNvPr>
                <p:cNvSpPr txBox="1"/>
                <p:nvPr/>
              </p:nvSpPr>
              <p:spPr>
                <a:xfrm>
                  <a:off x="-4189071" y="3143299"/>
                  <a:ext cx="541293" cy="462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VCL</a:t>
                  </a:r>
                </a:p>
                <a:p>
                  <a:r>
                    <a:rPr lang="en-US" sz="1000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Actin</a:t>
                  </a:r>
                  <a:endPara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2E019960-1798-ACBC-6EC8-3CE0B4DA1C9D}"/>
                    </a:ext>
                  </a:extLst>
                </p:cNvPr>
                <p:cNvSpPr txBox="1"/>
                <p:nvPr/>
              </p:nvSpPr>
              <p:spPr>
                <a:xfrm>
                  <a:off x="-3875848" y="2350411"/>
                  <a:ext cx="538590" cy="2777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F243C323-79D0-BBCD-EDC1-1F33F2ED636B}"/>
                  </a:ext>
                </a:extLst>
              </p:cNvPr>
              <p:cNvGrpSpPr/>
              <p:nvPr/>
            </p:nvGrpSpPr>
            <p:grpSpPr>
              <a:xfrm>
                <a:off x="1937957" y="4714471"/>
                <a:ext cx="1743565" cy="861521"/>
                <a:chOff x="4409717" y="5994754"/>
                <a:chExt cx="2027240" cy="996696"/>
              </a:xfrm>
            </p:grpSpPr>
            <p:pic>
              <p:nvPicPr>
                <p:cNvPr id="119" name="Picture 118" descr="A picture containing black and white, fireworks, monochrome&#10;&#10;Description automatically generated">
                  <a:extLst>
                    <a:ext uri="{FF2B5EF4-FFF2-40B4-BE49-F238E27FC236}">
                      <a16:creationId xmlns:a16="http://schemas.microsoft.com/office/drawing/2014/main" id="{9F42F9D5-5BBA-6CA2-831A-E8E68FBE83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409717" y="5994754"/>
                  <a:ext cx="996696" cy="996696"/>
                </a:xfrm>
                <a:prstGeom prst="rect">
                  <a:avLst/>
                </a:prstGeom>
              </p:spPr>
            </p:pic>
            <p:pic>
              <p:nvPicPr>
                <p:cNvPr id="121" name="Picture 120" descr="A picture containing darkness, black, night, space&#10;&#10;Description automatically generated">
                  <a:extLst>
                    <a:ext uri="{FF2B5EF4-FFF2-40B4-BE49-F238E27FC236}">
                      <a16:creationId xmlns:a16="http://schemas.microsoft.com/office/drawing/2014/main" id="{B88481C5-4DB5-8FE8-01D5-6312991A53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440261" y="5994754"/>
                  <a:ext cx="996696" cy="996696"/>
                </a:xfrm>
                <a:prstGeom prst="rect">
                  <a:avLst/>
                </a:prstGeom>
              </p:spPr>
            </p:pic>
          </p:grp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1C86725B-3C2F-4B67-FA1B-438A0919ADA4}"/>
                  </a:ext>
                </a:extLst>
              </p:cNvPr>
              <p:cNvSpPr txBox="1"/>
              <p:nvPr/>
            </p:nvSpPr>
            <p:spPr>
              <a:xfrm>
                <a:off x="1857637" y="4667169"/>
                <a:ext cx="995870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ITGB1</a:t>
                </a:r>
                <a:r>
                  <a:rPr lang="en-US" sz="1000" baseline="30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EO(12G10)</a:t>
                </a:r>
                <a:endParaRPr lang="en-US" sz="1000" baseline="30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FB03EF7-7AB7-4916-E7AA-13621959B270}"/>
                </a:ext>
              </a:extLst>
            </p:cNvPr>
            <p:cNvGrpSpPr/>
            <p:nvPr/>
          </p:nvGrpSpPr>
          <p:grpSpPr>
            <a:xfrm>
              <a:off x="1676400" y="838200"/>
              <a:ext cx="246221" cy="1828800"/>
              <a:chOff x="1692558" y="838200"/>
              <a:chExt cx="246221" cy="1828800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35788864-4378-99CD-DC41-5EB19F8B9E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05000" y="838200"/>
                <a:ext cx="0" cy="18288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86149855-545F-465B-8137-6D2861BD5B20}"/>
                  </a:ext>
                </a:extLst>
              </p:cNvPr>
              <p:cNvSpPr txBox="1"/>
              <p:nvPr/>
            </p:nvSpPr>
            <p:spPr>
              <a:xfrm rot="16200000">
                <a:off x="1470863" y="1589483"/>
                <a:ext cx="6896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MCF10A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1E1941E6-A6DD-2A61-E481-918BAE605E86}"/>
                </a:ext>
              </a:extLst>
            </p:cNvPr>
            <p:cNvGrpSpPr/>
            <p:nvPr/>
          </p:nvGrpSpPr>
          <p:grpSpPr>
            <a:xfrm>
              <a:off x="1676400" y="2971800"/>
              <a:ext cx="246221" cy="1752600"/>
              <a:chOff x="1692558" y="914400"/>
              <a:chExt cx="246221" cy="1752600"/>
            </a:xfrm>
          </p:grpSpPr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9BEA30A5-6FBC-ED0F-EBC5-DAD6ACEBFD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1158" y="914400"/>
                <a:ext cx="0" cy="1752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B48B18C-41BD-987D-9BAA-BECAB3077B6F}"/>
                  </a:ext>
                </a:extLst>
              </p:cNvPr>
              <p:cNvSpPr txBox="1"/>
              <p:nvPr/>
            </p:nvSpPr>
            <p:spPr>
              <a:xfrm rot="16200000">
                <a:off x="1470863" y="1669496"/>
                <a:ext cx="6896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HFF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3D95FA6-BBFF-B667-BA3D-75343943241E}"/>
                </a:ext>
              </a:extLst>
            </p:cNvPr>
            <p:cNvGrpSpPr/>
            <p:nvPr/>
          </p:nvGrpSpPr>
          <p:grpSpPr>
            <a:xfrm>
              <a:off x="4343400" y="4763312"/>
              <a:ext cx="1890048" cy="907825"/>
              <a:chOff x="625026" y="6506043"/>
              <a:chExt cx="2118120" cy="1026456"/>
            </a:xfrm>
          </p:grpSpPr>
          <p:pic>
            <p:nvPicPr>
              <p:cNvPr id="145" name="Picture 144" descr="A picture containing darkness, black and white, monochrome, astronomy&#10;&#10;Description automatically generated">
                <a:extLst>
                  <a:ext uri="{FF2B5EF4-FFF2-40B4-BE49-F238E27FC236}">
                    <a16:creationId xmlns:a16="http://schemas.microsoft.com/office/drawing/2014/main" id="{C89CAA8A-DA6C-686C-82FF-3EDC13135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29994" y="6535803"/>
                <a:ext cx="996696" cy="996696"/>
              </a:xfrm>
              <a:prstGeom prst="rect">
                <a:avLst/>
              </a:prstGeom>
            </p:spPr>
          </p:pic>
          <p:pic>
            <p:nvPicPr>
              <p:cNvPr id="158" name="Picture 157" descr="A picture containing space, darkness, universe, fireworks&#10;&#10;Description automatically generated">
                <a:extLst>
                  <a:ext uri="{FF2B5EF4-FFF2-40B4-BE49-F238E27FC236}">
                    <a16:creationId xmlns:a16="http://schemas.microsoft.com/office/drawing/2014/main" id="{78ED2890-D79D-A568-7D57-10114B60C0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746450" y="6535804"/>
                <a:ext cx="996696" cy="996695"/>
              </a:xfrm>
              <a:prstGeom prst="rect">
                <a:avLst/>
              </a:prstGeom>
            </p:spPr>
          </p:pic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ED4EEEF4-F62F-12DB-2AD4-3784D04774CC}"/>
                  </a:ext>
                </a:extLst>
              </p:cNvPr>
              <p:cNvSpPr txBox="1"/>
              <p:nvPr/>
            </p:nvSpPr>
            <p:spPr>
              <a:xfrm>
                <a:off x="625026" y="6506043"/>
                <a:ext cx="636298" cy="278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ITGAV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A14FC603-DD83-2663-F981-B55C71D9677F}"/>
                </a:ext>
              </a:extLst>
            </p:cNvPr>
            <p:cNvGrpSpPr/>
            <p:nvPr/>
          </p:nvGrpSpPr>
          <p:grpSpPr>
            <a:xfrm>
              <a:off x="4038600" y="2743200"/>
              <a:ext cx="2194848" cy="1998822"/>
              <a:chOff x="319752" y="4413279"/>
              <a:chExt cx="2194848" cy="1998822"/>
            </a:xfrm>
          </p:grpSpPr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C2527C7C-7382-3046-2F8B-BFD5F3E282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820" y="4572000"/>
                <a:ext cx="0" cy="18401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A39A9FC4-950C-A247-109F-7A7B71C7CB52}"/>
                  </a:ext>
                </a:extLst>
              </p:cNvPr>
              <p:cNvSpPr txBox="1"/>
              <p:nvPr/>
            </p:nvSpPr>
            <p:spPr>
              <a:xfrm rot="16200000">
                <a:off x="98057" y="5235782"/>
                <a:ext cx="6896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HFF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D15122E5-BEBD-E93C-CAB3-F7E31273588B}"/>
                  </a:ext>
                </a:extLst>
              </p:cNvPr>
              <p:cNvGrpSpPr/>
              <p:nvPr/>
            </p:nvGrpSpPr>
            <p:grpSpPr>
              <a:xfrm>
                <a:off x="520572" y="4413279"/>
                <a:ext cx="1994028" cy="1987519"/>
                <a:chOff x="155008" y="4264620"/>
                <a:chExt cx="2225988" cy="2218723"/>
              </a:xfrm>
            </p:grpSpPr>
            <p:pic>
              <p:nvPicPr>
                <p:cNvPr id="166" name="Picture 165" descr="A picture containing purple, plant&#10;&#10;Description automatically generated">
                  <a:extLst>
                    <a:ext uri="{FF2B5EF4-FFF2-40B4-BE49-F238E27FC236}">
                      <a16:creationId xmlns:a16="http://schemas.microsoft.com/office/drawing/2014/main" id="{54E99F4C-FD04-FFA6-5001-EBA733135C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84300" y="5486647"/>
                  <a:ext cx="996696" cy="996696"/>
                </a:xfrm>
                <a:prstGeom prst="rect">
                  <a:avLst/>
                </a:prstGeom>
              </p:spPr>
            </p:pic>
            <p:pic>
              <p:nvPicPr>
                <p:cNvPr id="167" name="Picture 166" descr="A picture containing purple, colorfulness, fractal art, violet&#10;&#10;Description automatically generated">
                  <a:extLst>
                    <a:ext uri="{FF2B5EF4-FFF2-40B4-BE49-F238E27FC236}">
                      <a16:creationId xmlns:a16="http://schemas.microsoft.com/office/drawing/2014/main" id="{BCD7B8FF-DDE7-FED6-A5E5-E2E8104607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84300" y="4470979"/>
                  <a:ext cx="996696" cy="996696"/>
                </a:xfrm>
                <a:prstGeom prst="rect">
                  <a:avLst/>
                </a:prstGeom>
              </p:spPr>
            </p:pic>
            <p:pic>
              <p:nvPicPr>
                <p:cNvPr id="168" name="Picture 167" descr="A picture containing fractal art&#10;&#10;Description automatically generated">
                  <a:extLst>
                    <a:ext uri="{FF2B5EF4-FFF2-40B4-BE49-F238E27FC236}">
                      <a16:creationId xmlns:a16="http://schemas.microsoft.com/office/drawing/2014/main" id="{21674450-6BAD-44C4-09D3-686FE1A2B4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5922" y="4470979"/>
                  <a:ext cx="996696" cy="996696"/>
                </a:xfrm>
                <a:prstGeom prst="rect">
                  <a:avLst/>
                </a:prstGeom>
              </p:spPr>
            </p:pic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id="{1F46FD5C-D0D8-E31E-ACCA-A3C816410309}"/>
                    </a:ext>
                  </a:extLst>
                </p:cNvPr>
                <p:cNvSpPr txBox="1"/>
                <p:nvPr/>
              </p:nvSpPr>
              <p:spPr>
                <a:xfrm rot="16200000">
                  <a:off x="22945" y="4831895"/>
                  <a:ext cx="538990" cy="2748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COLI</a:t>
                  </a:r>
                </a:p>
              </p:txBody>
            </p:sp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986703DD-A497-725B-1E04-A8FA9DC622BB}"/>
                    </a:ext>
                  </a:extLst>
                </p:cNvPr>
                <p:cNvSpPr txBox="1"/>
                <p:nvPr/>
              </p:nvSpPr>
              <p:spPr>
                <a:xfrm rot="16200000">
                  <a:off x="93628" y="5840179"/>
                  <a:ext cx="397623" cy="2748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FN</a:t>
                  </a:r>
                </a:p>
              </p:txBody>
            </p: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E141AC6D-9521-0174-D211-8924D15CA512}"/>
                    </a:ext>
                  </a:extLst>
                </p:cNvPr>
                <p:cNvSpPr txBox="1"/>
                <p:nvPr/>
              </p:nvSpPr>
              <p:spPr>
                <a:xfrm>
                  <a:off x="308156" y="5049870"/>
                  <a:ext cx="522886" cy="4466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VCL</a:t>
                  </a:r>
                </a:p>
                <a:p>
                  <a:r>
                    <a:rPr lang="en-US" sz="1000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Actin</a:t>
                  </a:r>
                  <a:endPara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TextBox 171">
                  <a:extLst>
                    <a:ext uri="{FF2B5EF4-FFF2-40B4-BE49-F238E27FC236}">
                      <a16:creationId xmlns:a16="http://schemas.microsoft.com/office/drawing/2014/main" id="{4711B06C-890F-4FAA-BE2C-CAFDEF422282}"/>
                    </a:ext>
                  </a:extLst>
                </p:cNvPr>
                <p:cNvSpPr txBox="1"/>
                <p:nvPr/>
              </p:nvSpPr>
              <p:spPr>
                <a:xfrm>
                  <a:off x="594439" y="4268787"/>
                  <a:ext cx="533622" cy="2748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TextBox 172">
                  <a:extLst>
                    <a:ext uri="{FF2B5EF4-FFF2-40B4-BE49-F238E27FC236}">
                      <a16:creationId xmlns:a16="http://schemas.microsoft.com/office/drawing/2014/main" id="{E225FED3-8021-492D-215C-7DE252B214AB}"/>
                    </a:ext>
                  </a:extLst>
                </p:cNvPr>
                <p:cNvSpPr txBox="1"/>
                <p:nvPr/>
              </p:nvSpPr>
              <p:spPr>
                <a:xfrm>
                  <a:off x="1651915" y="4264620"/>
                  <a:ext cx="463832" cy="2748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r>
                    <a:rPr lang="el-GR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en-US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74" name="Picture 173" descr="A picture containing fractal art, purple, plant&#10;&#10;Description automatically generated">
                  <a:extLst>
                    <a:ext uri="{FF2B5EF4-FFF2-40B4-BE49-F238E27FC236}">
                      <a16:creationId xmlns:a16="http://schemas.microsoft.com/office/drawing/2014/main" id="{12DF80CC-A771-B262-075D-76CCA3EA72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72303" y="5486647"/>
                  <a:ext cx="996696" cy="996696"/>
                </a:xfrm>
                <a:prstGeom prst="rect">
                  <a:avLst/>
                </a:prstGeom>
              </p:spPr>
            </p:pic>
          </p:grp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0C15967-08A2-3F13-9453-8EAFD09EE4E7}"/>
                </a:ext>
              </a:extLst>
            </p:cNvPr>
            <p:cNvSpPr txBox="1"/>
            <p:nvPr/>
          </p:nvSpPr>
          <p:spPr>
            <a:xfrm>
              <a:off x="605788" y="2362200"/>
              <a:ext cx="6896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MCF10A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0A6FC46E-93EC-61ED-D509-768CCF65FD1F}"/>
                </a:ext>
              </a:extLst>
            </p:cNvPr>
            <p:cNvCxnSpPr/>
            <p:nvPr/>
          </p:nvCxnSpPr>
          <p:spPr>
            <a:xfrm>
              <a:off x="577920" y="2617409"/>
              <a:ext cx="7007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6A2F-F9A5-4E97-2019-D80163421E3D}"/>
                </a:ext>
              </a:extLst>
            </p:cNvPr>
            <p:cNvGrpSpPr/>
            <p:nvPr/>
          </p:nvGrpSpPr>
          <p:grpSpPr>
            <a:xfrm>
              <a:off x="4024513" y="609600"/>
              <a:ext cx="2210216" cy="2104102"/>
              <a:chOff x="4024513" y="530424"/>
              <a:chExt cx="2210216" cy="2176111"/>
            </a:xfrm>
          </p:grpSpPr>
          <p:pic>
            <p:nvPicPr>
              <p:cNvPr id="3" name="Picture 2" descr="A picture containing purple, plant&#10;&#10;Description automatically generated">
                <a:extLst>
                  <a:ext uri="{FF2B5EF4-FFF2-40B4-BE49-F238E27FC236}">
                    <a16:creationId xmlns:a16="http://schemas.microsoft.com/office/drawing/2014/main" id="{AC38347D-3E58-07F8-CAA9-C46CF9084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8943" y="742258"/>
                <a:ext cx="915754" cy="930594"/>
              </a:xfrm>
              <a:prstGeom prst="rect">
                <a:avLst/>
              </a:prstGeom>
            </p:spPr>
          </p:pic>
          <p:pic>
            <p:nvPicPr>
              <p:cNvPr id="4" name="Picture 3" descr="A picture containing purple, screenshot, colorfulness, violet&#10;&#10;Description automatically generated">
                <a:extLst>
                  <a:ext uri="{FF2B5EF4-FFF2-40B4-BE49-F238E27FC236}">
                    <a16:creationId xmlns:a16="http://schemas.microsoft.com/office/drawing/2014/main" id="{687216DC-40F9-9A7C-425C-74F9951238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8943" y="1708157"/>
                <a:ext cx="915754" cy="930594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648CC3-8EAE-5006-DD49-47F2E0B6CCA8}"/>
                  </a:ext>
                </a:extLst>
              </p:cNvPr>
              <p:cNvSpPr txBox="1"/>
              <p:nvPr/>
            </p:nvSpPr>
            <p:spPr>
              <a:xfrm>
                <a:off x="4640121" y="530424"/>
                <a:ext cx="478016" cy="254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AA2FC5-FB87-FB08-CA08-E7F4CCE6AF4B}"/>
                  </a:ext>
                </a:extLst>
              </p:cNvPr>
              <p:cNvSpPr txBox="1"/>
              <p:nvPr/>
            </p:nvSpPr>
            <p:spPr>
              <a:xfrm>
                <a:off x="5652904" y="530424"/>
                <a:ext cx="436338" cy="254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l-G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732406-2030-0564-0C79-487E36373BFD}"/>
                  </a:ext>
                </a:extLst>
              </p:cNvPr>
              <p:cNvSpPr txBox="1"/>
              <p:nvPr/>
            </p:nvSpPr>
            <p:spPr>
              <a:xfrm rot="16200000">
                <a:off x="4075555" y="1248713"/>
                <a:ext cx="499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COLI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81F1B3-EB55-66A8-A373-6B7B1F1B86B3}"/>
                  </a:ext>
                </a:extLst>
              </p:cNvPr>
              <p:cNvSpPr txBox="1"/>
              <p:nvPr/>
            </p:nvSpPr>
            <p:spPr>
              <a:xfrm rot="16200000">
                <a:off x="4144441" y="2054835"/>
                <a:ext cx="3683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FN</a:t>
                </a:r>
              </a:p>
            </p:txBody>
          </p:sp>
          <p:pic>
            <p:nvPicPr>
              <p:cNvPr id="10" name="Picture 9" descr="A picture containing purple, screenshot, violet, lilac&#10;&#10;Description automatically generated">
                <a:extLst>
                  <a:ext uri="{FF2B5EF4-FFF2-40B4-BE49-F238E27FC236}">
                    <a16:creationId xmlns:a16="http://schemas.microsoft.com/office/drawing/2014/main" id="{F3EDC819-68A4-5A35-80CF-DE3F6ABCE1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2164" y="737626"/>
                <a:ext cx="872564" cy="938774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FBC36FF-5798-6CBE-AFAC-15222A789A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40593" y="777172"/>
                <a:ext cx="0" cy="18365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00A7E2-0455-438A-3DF5-9E6C55E86026}"/>
                  </a:ext>
                </a:extLst>
              </p:cNvPr>
              <p:cNvSpPr txBox="1"/>
              <p:nvPr/>
            </p:nvSpPr>
            <p:spPr>
              <a:xfrm rot="16200000">
                <a:off x="3786307" y="1494471"/>
                <a:ext cx="7226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MCF10A</a:t>
                </a:r>
              </a:p>
            </p:txBody>
          </p:sp>
          <p:pic>
            <p:nvPicPr>
              <p:cNvPr id="15" name="Picture 14" descr="A picture containing purple, plant&#10;&#10;Description automatically generated">
                <a:extLst>
                  <a:ext uri="{FF2B5EF4-FFF2-40B4-BE49-F238E27FC236}">
                    <a16:creationId xmlns:a16="http://schemas.microsoft.com/office/drawing/2014/main" id="{05AC1329-3441-79CC-B6AF-58C8CDD7F5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2164" y="1708157"/>
                <a:ext cx="872565" cy="930594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52BF23-DF40-0079-A25B-AD2E93A30612}"/>
                  </a:ext>
                </a:extLst>
              </p:cNvPr>
              <p:cNvSpPr txBox="1"/>
              <p:nvPr/>
            </p:nvSpPr>
            <p:spPr>
              <a:xfrm>
                <a:off x="4378080" y="2292732"/>
                <a:ext cx="724878" cy="413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3222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66</Words>
  <Application>Microsoft Office PowerPoint</Application>
  <PresentationFormat>A4 Paper (210x297 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15</cp:revision>
  <dcterms:created xsi:type="dcterms:W3CDTF">2023-07-22T01:25:04Z</dcterms:created>
  <dcterms:modified xsi:type="dcterms:W3CDTF">2023-07-22T01:38:30Z</dcterms:modified>
</cp:coreProperties>
</file>