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3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1.emf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oleObject" Target="../embeddings/oleObject1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0222840-E39C-DD4F-40E8-9E70AF48AF6C}"/>
              </a:ext>
            </a:extLst>
          </p:cNvPr>
          <p:cNvGrpSpPr/>
          <p:nvPr/>
        </p:nvGrpSpPr>
        <p:grpSpPr>
          <a:xfrm>
            <a:off x="115256" y="496878"/>
            <a:ext cx="5808751" cy="5485496"/>
            <a:chOff x="115255" y="115878"/>
            <a:chExt cx="5808751" cy="5485496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422E82F-327C-4814-3C9C-9FE48A6C729C}"/>
                </a:ext>
              </a:extLst>
            </p:cNvPr>
            <p:cNvSpPr txBox="1"/>
            <p:nvPr/>
          </p:nvSpPr>
          <p:spPr>
            <a:xfrm>
              <a:off x="2666453" y="5304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DD2D9DA-86A7-7D78-0154-8394A053077D}"/>
                </a:ext>
              </a:extLst>
            </p:cNvPr>
            <p:cNvSpPr txBox="1"/>
            <p:nvPr/>
          </p:nvSpPr>
          <p:spPr>
            <a:xfrm>
              <a:off x="115255" y="115878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6 – figure 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supplement 2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3A64DD4-9792-BB4B-B7FC-4A4676C3A62A}"/>
                </a:ext>
              </a:extLst>
            </p:cNvPr>
            <p:cNvGrpSpPr/>
            <p:nvPr/>
          </p:nvGrpSpPr>
          <p:grpSpPr>
            <a:xfrm>
              <a:off x="2822466" y="807082"/>
              <a:ext cx="3101540" cy="900641"/>
              <a:chOff x="3593356" y="1219200"/>
              <a:chExt cx="3101540" cy="90064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B49A411-33D8-41B4-C965-28E5FDFA06E3}"/>
                  </a:ext>
                </a:extLst>
              </p:cNvPr>
              <p:cNvSpPr txBox="1"/>
              <p:nvPr/>
            </p:nvSpPr>
            <p:spPr>
              <a:xfrm rot="16200000">
                <a:off x="3499100" y="1492189"/>
                <a:ext cx="4347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HFF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9EAB4BD4-AACB-B6E2-3F38-D85DFC99E99C}"/>
                  </a:ext>
                </a:extLst>
              </p:cNvPr>
              <p:cNvGrpSpPr/>
              <p:nvPr/>
            </p:nvGrpSpPr>
            <p:grpSpPr>
              <a:xfrm>
                <a:off x="3733800" y="1219200"/>
                <a:ext cx="2961096" cy="900641"/>
                <a:chOff x="3657600" y="2971800"/>
                <a:chExt cx="2961096" cy="900641"/>
              </a:xfrm>
            </p:grpSpPr>
            <p:pic>
              <p:nvPicPr>
                <p:cNvPr id="31" name="Picture 30" descr="A picture containing violet, fireworks, purple&#10;&#10;Description automatically generated">
                  <a:extLst>
                    <a:ext uri="{FF2B5EF4-FFF2-40B4-BE49-F238E27FC236}">
                      <a16:creationId xmlns:a16="http://schemas.microsoft.com/office/drawing/2014/main" id="{561CCCFA-7463-B200-005E-CC806D9CDE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21836" y="3002347"/>
                  <a:ext cx="806782" cy="870094"/>
                </a:xfrm>
                <a:prstGeom prst="rect">
                  <a:avLst/>
                </a:prstGeom>
              </p:spPr>
            </p:pic>
            <p:pic>
              <p:nvPicPr>
                <p:cNvPr id="32" name="Picture 31" descr="A screenshot of a cell phon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D7288D4F-9FF6-918A-E880-1D126BF83D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36034" y="3002347"/>
                  <a:ext cx="682662" cy="870094"/>
                </a:xfrm>
                <a:prstGeom prst="rect">
                  <a:avLst/>
                </a:prstGeom>
              </p:spPr>
            </p:pic>
            <p:pic>
              <p:nvPicPr>
                <p:cNvPr id="33" name="Picture 32" descr="A picture containing violet, purple, magenta, fireworks&#10;&#10;Description automatically generated">
                  <a:extLst>
                    <a:ext uri="{FF2B5EF4-FFF2-40B4-BE49-F238E27FC236}">
                      <a16:creationId xmlns:a16="http://schemas.microsoft.com/office/drawing/2014/main" id="{818384D0-76BD-BA16-FE19-75439FA045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45758" y="3002347"/>
                  <a:ext cx="682662" cy="870094"/>
                </a:xfrm>
                <a:prstGeom prst="rect">
                  <a:avLst/>
                </a:prstGeom>
              </p:spPr>
            </p:pic>
            <p:pic>
              <p:nvPicPr>
                <p:cNvPr id="34" name="Picture 33" descr="A picture containing green, laser, light, aurora&#10;&#10;Description automatically generated">
                  <a:extLst>
                    <a:ext uri="{FF2B5EF4-FFF2-40B4-BE49-F238E27FC236}">
                      <a16:creationId xmlns:a16="http://schemas.microsoft.com/office/drawing/2014/main" id="{41A9AEA6-8A2A-78AD-1401-21FFE4CEE3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36957" y="3002347"/>
                  <a:ext cx="682662" cy="870094"/>
                </a:xfrm>
                <a:prstGeom prst="rect">
                  <a:avLst/>
                </a:prstGeom>
              </p:spPr>
            </p:pic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AEEEFF0-8AC3-9E94-54EB-D75461290DFA}"/>
                    </a:ext>
                  </a:extLst>
                </p:cNvPr>
                <p:cNvSpPr txBox="1"/>
                <p:nvPr/>
              </p:nvSpPr>
              <p:spPr>
                <a:xfrm>
                  <a:off x="3657600" y="2971800"/>
                  <a:ext cx="99257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ITGB1</a:t>
                  </a:r>
                  <a:r>
                    <a:rPr lang="en-US" sz="1000" baseline="30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EO(12G10)</a:t>
                  </a:r>
                  <a:endParaRPr lang="en-US" sz="1000" baseline="30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ITGAV</a:t>
                  </a: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EC570A45-5490-520E-B189-2A9F4642EBE6}"/>
                    </a:ext>
                  </a:extLst>
                </p:cNvPr>
                <p:cNvSpPr/>
                <p:nvPr/>
              </p:nvSpPr>
              <p:spPr>
                <a:xfrm>
                  <a:off x="4169423" y="3440556"/>
                  <a:ext cx="153571" cy="175263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B29056-FDAB-D6C8-9DB0-17D18C7AE5B4}"/>
                </a:ext>
              </a:extLst>
            </p:cNvPr>
            <p:cNvGrpSpPr/>
            <p:nvPr/>
          </p:nvGrpSpPr>
          <p:grpSpPr>
            <a:xfrm>
              <a:off x="152400" y="533400"/>
              <a:ext cx="2388599" cy="5067974"/>
              <a:chOff x="152400" y="533400"/>
              <a:chExt cx="2388599" cy="5067974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D14D973-259B-DE84-7825-1F726E56CCED}"/>
                  </a:ext>
                </a:extLst>
              </p:cNvPr>
              <p:cNvSpPr txBox="1"/>
              <p:nvPr/>
            </p:nvSpPr>
            <p:spPr>
              <a:xfrm>
                <a:off x="152400" y="533400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E194B536-45FA-F1BA-4DBC-2722CA955AAD}"/>
                  </a:ext>
                </a:extLst>
              </p:cNvPr>
              <p:cNvGrpSpPr/>
              <p:nvPr/>
            </p:nvGrpSpPr>
            <p:grpSpPr>
              <a:xfrm>
                <a:off x="616236" y="679224"/>
                <a:ext cx="1924763" cy="2757273"/>
                <a:chOff x="3498067" y="924242"/>
                <a:chExt cx="2975622" cy="4498925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A4AA0C12-EF29-8C3C-D250-17DC0FFACFAF}"/>
                    </a:ext>
                  </a:extLst>
                </p:cNvPr>
                <p:cNvGrpSpPr/>
                <p:nvPr/>
              </p:nvGrpSpPr>
              <p:grpSpPr>
                <a:xfrm>
                  <a:off x="3844364" y="1239367"/>
                  <a:ext cx="2629325" cy="4183800"/>
                  <a:chOff x="3844364" y="1239367"/>
                  <a:chExt cx="2629325" cy="4183800"/>
                </a:xfrm>
              </p:grpSpPr>
              <p:pic>
                <p:nvPicPr>
                  <p:cNvPr id="75" name="Picture 74" descr="A picture containing invertebrate, crater&#10;&#10;Description automatically generated">
                    <a:extLst>
                      <a:ext uri="{FF2B5EF4-FFF2-40B4-BE49-F238E27FC236}">
                        <a16:creationId xmlns:a16="http://schemas.microsoft.com/office/drawing/2014/main" id="{D951158A-68BA-ADF2-9E3F-346F3EB717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86172" y="1246567"/>
                    <a:ext cx="1287517" cy="1371600"/>
                  </a:xfrm>
                  <a:prstGeom prst="rect">
                    <a:avLst/>
                  </a:prstGeom>
                </p:spPr>
              </p:pic>
              <p:pic>
                <p:nvPicPr>
                  <p:cNvPr id="76" name="Picture 75" descr="A black and white image of a brain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0751E391-5E94-8697-4D7A-B45DC5CAD6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86172" y="2641867"/>
                    <a:ext cx="1287517" cy="1371600"/>
                  </a:xfrm>
                  <a:prstGeom prst="rect">
                    <a:avLst/>
                  </a:prstGeom>
                </p:spPr>
              </p:pic>
              <p:pic>
                <p:nvPicPr>
                  <p:cNvPr id="77" name="Picture 76" descr="A picture containing invertebrate, worm&#10;&#10;Description automatically generated">
                    <a:extLst>
                      <a:ext uri="{FF2B5EF4-FFF2-40B4-BE49-F238E27FC236}">
                        <a16:creationId xmlns:a16="http://schemas.microsoft.com/office/drawing/2014/main" id="{746F20FA-EAD5-7F44-8296-96DC3F52D0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86172" y="4051567"/>
                    <a:ext cx="1287517" cy="1371600"/>
                  </a:xfrm>
                  <a:prstGeom prst="rect">
                    <a:avLst/>
                  </a:prstGeom>
                </p:spPr>
              </p:pic>
              <p:pic>
                <p:nvPicPr>
                  <p:cNvPr id="78" name="Picture 77" descr="A picture containing invertebrate, worm, crater&#10;&#10;Description automatically generated">
                    <a:extLst>
                      <a:ext uri="{FF2B5EF4-FFF2-40B4-BE49-F238E27FC236}">
                        <a16:creationId xmlns:a16="http://schemas.microsoft.com/office/drawing/2014/main" id="{F66D7D2B-1F00-D6BA-007F-A9E08BE7AC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844364" y="1239367"/>
                    <a:ext cx="1287517" cy="1371600"/>
                  </a:xfrm>
                  <a:prstGeom prst="rect">
                    <a:avLst/>
                  </a:prstGeom>
                </p:spPr>
              </p:pic>
              <p:pic>
                <p:nvPicPr>
                  <p:cNvPr id="79" name="Picture 78" descr="A picture containing text&#10;&#10;Description automatically generated">
                    <a:extLst>
                      <a:ext uri="{FF2B5EF4-FFF2-40B4-BE49-F238E27FC236}">
                        <a16:creationId xmlns:a16="http://schemas.microsoft.com/office/drawing/2014/main" id="{DC24B84C-47E4-40F7-1CB2-D23E1B6908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44364" y="2641867"/>
                    <a:ext cx="1287517" cy="1371600"/>
                  </a:xfrm>
                  <a:prstGeom prst="rect">
                    <a:avLst/>
                  </a:prstGeom>
                </p:spPr>
              </p:pic>
              <p:pic>
                <p:nvPicPr>
                  <p:cNvPr id="80" name="Picture 79">
                    <a:extLst>
                      <a:ext uri="{FF2B5EF4-FFF2-40B4-BE49-F238E27FC236}">
                        <a16:creationId xmlns:a16="http://schemas.microsoft.com/office/drawing/2014/main" id="{6674B2DD-1E27-0134-CAA1-43303BDFF9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44364" y="4044367"/>
                    <a:ext cx="1287517" cy="13716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82D511EF-09AA-3374-E0AD-03AD6177251B}"/>
                    </a:ext>
                  </a:extLst>
                </p:cNvPr>
                <p:cNvSpPr txBox="1"/>
                <p:nvPr/>
              </p:nvSpPr>
              <p:spPr>
                <a:xfrm>
                  <a:off x="4346708" y="933542"/>
                  <a:ext cx="523394" cy="3766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FN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3D3F5634-0953-1B0D-FBC9-0A18CF343BF0}"/>
                    </a:ext>
                  </a:extLst>
                </p:cNvPr>
                <p:cNvSpPr txBox="1"/>
                <p:nvPr/>
              </p:nvSpPr>
              <p:spPr>
                <a:xfrm>
                  <a:off x="5462872" y="924242"/>
                  <a:ext cx="701823" cy="3766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COLI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3E79FF8-62B9-5158-511A-8558812BEEF0}"/>
                    </a:ext>
                  </a:extLst>
                </p:cNvPr>
                <p:cNvSpPr txBox="1"/>
                <p:nvPr/>
              </p:nvSpPr>
              <p:spPr>
                <a:xfrm rot="16200000">
                  <a:off x="3191905" y="1665990"/>
                  <a:ext cx="1014760" cy="3568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88585E61-9858-25BD-DA27-820140B9097E}"/>
                    </a:ext>
                  </a:extLst>
                </p:cNvPr>
                <p:cNvSpPr txBox="1"/>
                <p:nvPr/>
              </p:nvSpPr>
              <p:spPr>
                <a:xfrm rot="16200000">
                  <a:off x="3169115" y="3194265"/>
                  <a:ext cx="1014763" cy="3568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α5</a:t>
                  </a:r>
                  <a:r>
                    <a:rPr lang="el-GR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1-in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82A69D62-EB2F-38EC-575F-7B9DFB7CDB4A}"/>
                    </a:ext>
                  </a:extLst>
                </p:cNvPr>
                <p:cNvSpPr txBox="1"/>
                <p:nvPr/>
              </p:nvSpPr>
              <p:spPr>
                <a:xfrm rot="16200000">
                  <a:off x="3203776" y="4588529"/>
                  <a:ext cx="1014765" cy="3568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α2</a:t>
                  </a:r>
                  <a:r>
                    <a:rPr lang="el-GR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1-in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92DD65F-EEA7-566B-CEDF-D10560C0829D}"/>
                    </a:ext>
                  </a:extLst>
                </p:cNvPr>
                <p:cNvSpPr txBox="1"/>
                <p:nvPr/>
              </p:nvSpPr>
              <p:spPr>
                <a:xfrm>
                  <a:off x="3709517" y="1192300"/>
                  <a:ext cx="830690" cy="3766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F-actin</a:t>
                  </a:r>
                </a:p>
              </p:txBody>
            </p:sp>
          </p:grpSp>
          <p:graphicFrame>
            <p:nvGraphicFramePr>
              <p:cNvPr id="61" name="Object 60">
                <a:extLst>
                  <a:ext uri="{FF2B5EF4-FFF2-40B4-BE49-F238E27FC236}">
                    <a16:creationId xmlns:a16="http://schemas.microsoft.com/office/drawing/2014/main" id="{5CD316C7-F9D0-759F-A51F-611EC4C7BB1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8094" y="3285513"/>
              <a:ext cx="1852275" cy="23158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12" imgW="2625389" imgH="3229141" progId="Prism9.Document">
                      <p:embed/>
                    </p:oleObj>
                  </mc:Choice>
                  <mc:Fallback>
                    <p:oleObj name="Prism 9" r:id="rId12" imgW="2625389" imgH="3229141" progId="Prism9.Document">
                      <p:embed/>
                      <p:pic>
                        <p:nvPicPr>
                          <p:cNvPr id="61" name="Object 60">
                            <a:extLst>
                              <a:ext uri="{FF2B5EF4-FFF2-40B4-BE49-F238E27FC236}">
                                <a16:creationId xmlns:a16="http://schemas.microsoft.com/office/drawing/2014/main" id="{5CD316C7-F9D0-759F-A51F-611EC4C7BB1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408094" y="3285513"/>
                            <a:ext cx="1852275" cy="231586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DB79A627-0336-C795-8DCB-F945D41E2B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798" y="5349127"/>
                <a:ext cx="59420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A99FA17-4EE6-0265-D90E-D4525768FD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0312" y="5349127"/>
                <a:ext cx="5525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60F52F4-4ACC-ABF4-59B8-A63F350B69E0}"/>
                  </a:ext>
                </a:extLst>
              </p:cNvPr>
              <p:cNvSpPr txBox="1"/>
              <p:nvPr/>
            </p:nvSpPr>
            <p:spPr>
              <a:xfrm>
                <a:off x="1068412" y="5319254"/>
                <a:ext cx="32092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65F4920-3A7F-74E2-C6E7-74DEA52DE830}"/>
                  </a:ext>
                </a:extLst>
              </p:cNvPr>
              <p:cNvSpPr txBox="1"/>
              <p:nvPr/>
            </p:nvSpPr>
            <p:spPr>
              <a:xfrm>
                <a:off x="1607936" y="5319254"/>
                <a:ext cx="4251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COLI</a:t>
                </a:r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2C3B662F-96BE-BF57-CCFA-612095B7A0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446" y="910263"/>
                <a:ext cx="0" cy="2514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B1E8202-FBF9-F22E-385C-EDCADA1347C9}"/>
                  </a:ext>
                </a:extLst>
              </p:cNvPr>
              <p:cNvSpPr txBox="1"/>
              <p:nvPr/>
            </p:nvSpPr>
            <p:spPr>
              <a:xfrm rot="16200000">
                <a:off x="83105" y="1966346"/>
                <a:ext cx="6896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MCF10A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745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27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16</cp:revision>
  <dcterms:created xsi:type="dcterms:W3CDTF">2023-07-22T01:25:04Z</dcterms:created>
  <dcterms:modified xsi:type="dcterms:W3CDTF">2023-07-22T01:38:58Z</dcterms:modified>
</cp:coreProperties>
</file>