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CD8976-975A-3D49-9A7F-D98DAE6F6809}" v="14" dt="2023-10-30T12:52:32.0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47" autoAdjust="0"/>
    <p:restoredTop sz="96327"/>
  </p:normalViewPr>
  <p:slideViewPr>
    <p:cSldViewPr snapToGrid="0">
      <p:cViewPr varScale="1">
        <p:scale>
          <a:sx n="82" d="100"/>
          <a:sy n="82" d="100"/>
        </p:scale>
        <p:origin x="3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tlev Egeskov Brodersen" userId="401a77f0-fbd0-42f5-9041-1c3d07f43410" providerId="ADAL" clId="{92CD8976-975A-3D49-9A7F-D98DAE6F6809}"/>
    <pc:docChg chg="custSel addSld modSld">
      <pc:chgData name="Ditlev Egeskov Brodersen" userId="401a77f0-fbd0-42f5-9041-1c3d07f43410" providerId="ADAL" clId="{92CD8976-975A-3D49-9A7F-D98DAE6F6809}" dt="2023-10-30T12:52:37.122" v="84" actId="1035"/>
      <pc:docMkLst>
        <pc:docMk/>
      </pc:docMkLst>
      <pc:sldChg chg="addSp delSp modSp mod">
        <pc:chgData name="Ditlev Egeskov Brodersen" userId="401a77f0-fbd0-42f5-9041-1c3d07f43410" providerId="ADAL" clId="{92CD8976-975A-3D49-9A7F-D98DAE6F6809}" dt="2023-10-30T12:52:01.888" v="66" actId="21"/>
        <pc:sldMkLst>
          <pc:docMk/>
          <pc:sldMk cId="3836097283" sldId="256"/>
        </pc:sldMkLst>
        <pc:spChg chg="mod">
          <ac:chgData name="Ditlev Egeskov Brodersen" userId="401a77f0-fbd0-42f5-9041-1c3d07f43410" providerId="ADAL" clId="{92CD8976-975A-3D49-9A7F-D98DAE6F6809}" dt="2023-10-30T12:48:05.745" v="1" actId="20577"/>
          <ac:spMkLst>
            <pc:docMk/>
            <pc:sldMk cId="3836097283" sldId="256"/>
            <ac:spMk id="17" creationId="{2BF0D90D-9EBF-9546-BC0E-0B369A739C85}"/>
          </ac:spMkLst>
        </pc:spChg>
        <pc:spChg chg="mod">
          <ac:chgData name="Ditlev Egeskov Brodersen" userId="401a77f0-fbd0-42f5-9041-1c3d07f43410" providerId="ADAL" clId="{92CD8976-975A-3D49-9A7F-D98DAE6F6809}" dt="2023-10-30T12:49:33.538" v="40" actId="114"/>
          <ac:spMkLst>
            <pc:docMk/>
            <pc:sldMk cId="3836097283" sldId="256"/>
            <ac:spMk id="29" creationId="{40D38E4A-9492-4403-AA27-57AF3A828518}"/>
          </ac:spMkLst>
        </pc:spChg>
        <pc:spChg chg="mod">
          <ac:chgData name="Ditlev Egeskov Brodersen" userId="401a77f0-fbd0-42f5-9041-1c3d07f43410" providerId="ADAL" clId="{92CD8976-975A-3D49-9A7F-D98DAE6F6809}" dt="2023-10-30T12:50:17.937" v="48"/>
          <ac:spMkLst>
            <pc:docMk/>
            <pc:sldMk cId="3836097283" sldId="256"/>
            <ac:spMk id="30" creationId="{8CDABCA0-3D1C-4248-A06A-F877E55F95D1}"/>
          </ac:spMkLst>
        </pc:spChg>
        <pc:picChg chg="add mod">
          <ac:chgData name="Ditlev Egeskov Brodersen" userId="401a77f0-fbd0-42f5-9041-1c3d07f43410" providerId="ADAL" clId="{92CD8976-975A-3D49-9A7F-D98DAE6F6809}" dt="2023-10-30T12:50:29.993" v="50" actId="14100"/>
          <ac:picMkLst>
            <pc:docMk/>
            <pc:sldMk cId="3836097283" sldId="256"/>
            <ac:picMk id="3" creationId="{3903544B-6203-165B-BE27-AFC5BEC527BA}"/>
          </ac:picMkLst>
        </pc:picChg>
        <pc:picChg chg="del">
          <ac:chgData name="Ditlev Egeskov Brodersen" userId="401a77f0-fbd0-42f5-9041-1c3d07f43410" providerId="ADAL" clId="{92CD8976-975A-3D49-9A7F-D98DAE6F6809}" dt="2023-10-30T12:48:11.286" v="2" actId="478"/>
          <ac:picMkLst>
            <pc:docMk/>
            <pc:sldMk cId="3836097283" sldId="256"/>
            <ac:picMk id="5" creationId="{4D6FDB54-9535-4D6C-9F21-BB63706E8BA0}"/>
          </ac:picMkLst>
        </pc:picChg>
        <pc:picChg chg="add mod">
          <ac:chgData name="Ditlev Egeskov Brodersen" userId="401a77f0-fbd0-42f5-9041-1c3d07f43410" providerId="ADAL" clId="{92CD8976-975A-3D49-9A7F-D98DAE6F6809}" dt="2023-10-30T12:50:41.636" v="58" actId="167"/>
          <ac:picMkLst>
            <pc:docMk/>
            <pc:sldMk cId="3836097283" sldId="256"/>
            <ac:picMk id="6" creationId="{9584EBBC-00ED-DD59-DB0E-79031978035D}"/>
          </ac:picMkLst>
        </pc:picChg>
        <pc:picChg chg="add del mod">
          <ac:chgData name="Ditlev Egeskov Brodersen" userId="401a77f0-fbd0-42f5-9041-1c3d07f43410" providerId="ADAL" clId="{92CD8976-975A-3D49-9A7F-D98DAE6F6809}" dt="2023-10-30T12:52:01.888" v="66" actId="21"/>
          <ac:picMkLst>
            <pc:docMk/>
            <pc:sldMk cId="3836097283" sldId="256"/>
            <ac:picMk id="7" creationId="{C877BDAB-BE9B-D8F8-5D9A-4422F01C05C0}"/>
          </ac:picMkLst>
        </pc:picChg>
      </pc:sldChg>
      <pc:sldChg chg="addSp delSp modSp add mod">
        <pc:chgData name="Ditlev Egeskov Brodersen" userId="401a77f0-fbd0-42f5-9041-1c3d07f43410" providerId="ADAL" clId="{92CD8976-975A-3D49-9A7F-D98DAE6F6809}" dt="2023-10-30T12:52:37.122" v="84" actId="1035"/>
        <pc:sldMkLst>
          <pc:docMk/>
          <pc:sldMk cId="197558151" sldId="257"/>
        </pc:sldMkLst>
        <pc:spChg chg="mod">
          <ac:chgData name="Ditlev Egeskov Brodersen" userId="401a77f0-fbd0-42f5-9041-1c3d07f43410" providerId="ADAL" clId="{92CD8976-975A-3D49-9A7F-D98DAE6F6809}" dt="2023-10-30T12:52:22.183" v="73" actId="20577"/>
          <ac:spMkLst>
            <pc:docMk/>
            <pc:sldMk cId="197558151" sldId="257"/>
            <ac:spMk id="9" creationId="{A2354FFB-6EF8-46B7-AC41-405A0C47F725}"/>
          </ac:spMkLst>
        </pc:spChg>
        <pc:spChg chg="mod">
          <ac:chgData name="Ditlev Egeskov Brodersen" userId="401a77f0-fbd0-42f5-9041-1c3d07f43410" providerId="ADAL" clId="{92CD8976-975A-3D49-9A7F-D98DAE6F6809}" dt="2023-10-30T12:52:26.413" v="75" actId="20577"/>
          <ac:spMkLst>
            <pc:docMk/>
            <pc:sldMk cId="197558151" sldId="257"/>
            <ac:spMk id="11" creationId="{1F35E948-7CD1-034E-BCA4-F09A23FF7C65}"/>
          </ac:spMkLst>
        </pc:spChg>
        <pc:picChg chg="del">
          <ac:chgData name="Ditlev Egeskov Brodersen" userId="401a77f0-fbd0-42f5-9041-1c3d07f43410" providerId="ADAL" clId="{92CD8976-975A-3D49-9A7F-D98DAE6F6809}" dt="2023-10-30T12:51:45.989" v="60" actId="478"/>
          <ac:picMkLst>
            <pc:docMk/>
            <pc:sldMk cId="197558151" sldId="257"/>
            <ac:picMk id="3" creationId="{619825CE-35E4-4F79-847C-A438E2339284}"/>
          </ac:picMkLst>
        </pc:picChg>
        <pc:picChg chg="add del mod">
          <ac:chgData name="Ditlev Egeskov Brodersen" userId="401a77f0-fbd0-42f5-9041-1c3d07f43410" providerId="ADAL" clId="{92CD8976-975A-3D49-9A7F-D98DAE6F6809}" dt="2023-10-30T12:51:54.958" v="63" actId="21"/>
          <ac:picMkLst>
            <pc:docMk/>
            <pc:sldMk cId="197558151" sldId="257"/>
            <ac:picMk id="12" creationId="{55B780E0-AF14-3435-27EB-6EC80681FEB3}"/>
          </ac:picMkLst>
        </pc:picChg>
        <pc:picChg chg="add mod">
          <ac:chgData name="Ditlev Egeskov Brodersen" userId="401a77f0-fbd0-42f5-9041-1c3d07f43410" providerId="ADAL" clId="{92CD8976-975A-3D49-9A7F-D98DAE6F6809}" dt="2023-10-30T12:52:37.122" v="84" actId="1035"/>
          <ac:picMkLst>
            <pc:docMk/>
            <pc:sldMk cId="197558151" sldId="257"/>
            <ac:picMk id="13" creationId="{7B4823A0-81E8-5F56-4977-9894A75CB548}"/>
          </ac:picMkLst>
        </pc:picChg>
      </pc:sldChg>
    </pc:docChg>
  </pc:docChgLst>
  <pc:docChgLst>
    <pc:chgData name="Ditlev Egeskov Brodersen" userId="401a77f0-fbd0-42f5-9041-1c3d07f43410" providerId="ADAL" clId="{D7CBBADD-3388-6E4A-A7E7-1B49CA7FB6D4}"/>
    <pc:docChg chg="delSld">
      <pc:chgData name="Ditlev Egeskov Brodersen" userId="401a77f0-fbd0-42f5-9041-1c3d07f43410" providerId="ADAL" clId="{D7CBBADD-3388-6E4A-A7E7-1B49CA7FB6D4}" dt="2023-10-09T18:53:15.788" v="15" actId="2696"/>
      <pc:docMkLst>
        <pc:docMk/>
      </pc:docMkLst>
      <pc:sldChg chg="del">
        <pc:chgData name="Ditlev Egeskov Brodersen" userId="401a77f0-fbd0-42f5-9041-1c3d07f43410" providerId="ADAL" clId="{D7CBBADD-3388-6E4A-A7E7-1B49CA7FB6D4}" dt="2023-10-09T18:53:15.788" v="15" actId="2696"/>
        <pc:sldMkLst>
          <pc:docMk/>
          <pc:sldMk cId="197558151" sldId="257"/>
        </pc:sldMkLst>
      </pc:sldChg>
      <pc:sldChg chg="del">
        <pc:chgData name="Ditlev Egeskov Brodersen" userId="401a77f0-fbd0-42f5-9041-1c3d07f43410" providerId="ADAL" clId="{D7CBBADD-3388-6E4A-A7E7-1B49CA7FB6D4}" dt="2023-10-09T18:52:42.119" v="0" actId="2696"/>
        <pc:sldMkLst>
          <pc:docMk/>
          <pc:sldMk cId="2733852184" sldId="258"/>
        </pc:sldMkLst>
      </pc:sldChg>
      <pc:sldChg chg="del">
        <pc:chgData name="Ditlev Egeskov Brodersen" userId="401a77f0-fbd0-42f5-9041-1c3d07f43410" providerId="ADAL" clId="{D7CBBADD-3388-6E4A-A7E7-1B49CA7FB6D4}" dt="2023-10-09T18:52:42.157" v="11" actId="2696"/>
        <pc:sldMkLst>
          <pc:docMk/>
          <pc:sldMk cId="1923539518" sldId="259"/>
        </pc:sldMkLst>
      </pc:sldChg>
      <pc:sldChg chg="del">
        <pc:chgData name="Ditlev Egeskov Brodersen" userId="401a77f0-fbd0-42f5-9041-1c3d07f43410" providerId="ADAL" clId="{D7CBBADD-3388-6E4A-A7E7-1B49CA7FB6D4}" dt="2023-10-09T18:52:42.128" v="6" actId="2696"/>
        <pc:sldMkLst>
          <pc:docMk/>
          <pc:sldMk cId="3249084330" sldId="260"/>
        </pc:sldMkLst>
      </pc:sldChg>
      <pc:sldChg chg="del">
        <pc:chgData name="Ditlev Egeskov Brodersen" userId="401a77f0-fbd0-42f5-9041-1c3d07f43410" providerId="ADAL" clId="{D7CBBADD-3388-6E4A-A7E7-1B49CA7FB6D4}" dt="2023-10-09T18:52:42.133" v="10" actId="2696"/>
        <pc:sldMkLst>
          <pc:docMk/>
          <pc:sldMk cId="2750510552" sldId="261"/>
        </pc:sldMkLst>
      </pc:sldChg>
      <pc:sldChg chg="del">
        <pc:chgData name="Ditlev Egeskov Brodersen" userId="401a77f0-fbd0-42f5-9041-1c3d07f43410" providerId="ADAL" clId="{D7CBBADD-3388-6E4A-A7E7-1B49CA7FB6D4}" dt="2023-10-09T18:52:42.123" v="2" actId="2696"/>
        <pc:sldMkLst>
          <pc:docMk/>
          <pc:sldMk cId="3500050926" sldId="262"/>
        </pc:sldMkLst>
      </pc:sldChg>
      <pc:sldChg chg="del">
        <pc:chgData name="Ditlev Egeskov Brodersen" userId="401a77f0-fbd0-42f5-9041-1c3d07f43410" providerId="ADAL" clId="{D7CBBADD-3388-6E4A-A7E7-1B49CA7FB6D4}" dt="2023-10-09T18:52:42.171" v="12" actId="2696"/>
        <pc:sldMkLst>
          <pc:docMk/>
          <pc:sldMk cId="1118673750" sldId="263"/>
        </pc:sldMkLst>
      </pc:sldChg>
      <pc:sldChg chg="del">
        <pc:chgData name="Ditlev Egeskov Brodersen" userId="401a77f0-fbd0-42f5-9041-1c3d07f43410" providerId="ADAL" clId="{D7CBBADD-3388-6E4A-A7E7-1B49CA7FB6D4}" dt="2023-10-09T18:52:42.178" v="13" actId="2696"/>
        <pc:sldMkLst>
          <pc:docMk/>
          <pc:sldMk cId="1657471590" sldId="264"/>
        </pc:sldMkLst>
      </pc:sldChg>
      <pc:sldChg chg="del">
        <pc:chgData name="Ditlev Egeskov Brodersen" userId="401a77f0-fbd0-42f5-9041-1c3d07f43410" providerId="ADAL" clId="{D7CBBADD-3388-6E4A-A7E7-1B49CA7FB6D4}" dt="2023-10-09T18:52:42.121" v="1" actId="2696"/>
        <pc:sldMkLst>
          <pc:docMk/>
          <pc:sldMk cId="19189541" sldId="265"/>
        </pc:sldMkLst>
      </pc:sldChg>
      <pc:sldChg chg="del">
        <pc:chgData name="Ditlev Egeskov Brodersen" userId="401a77f0-fbd0-42f5-9041-1c3d07f43410" providerId="ADAL" clId="{D7CBBADD-3388-6E4A-A7E7-1B49CA7FB6D4}" dt="2023-10-09T18:52:42.130" v="7" actId="2696"/>
        <pc:sldMkLst>
          <pc:docMk/>
          <pc:sldMk cId="1854815573" sldId="266"/>
        </pc:sldMkLst>
      </pc:sldChg>
      <pc:sldChg chg="del">
        <pc:chgData name="Ditlev Egeskov Brodersen" userId="401a77f0-fbd0-42f5-9041-1c3d07f43410" providerId="ADAL" clId="{D7CBBADD-3388-6E4A-A7E7-1B49CA7FB6D4}" dt="2023-10-09T18:52:42.126" v="4" actId="2696"/>
        <pc:sldMkLst>
          <pc:docMk/>
          <pc:sldMk cId="852243985" sldId="267"/>
        </pc:sldMkLst>
      </pc:sldChg>
      <pc:sldChg chg="del">
        <pc:chgData name="Ditlev Egeskov Brodersen" userId="401a77f0-fbd0-42f5-9041-1c3d07f43410" providerId="ADAL" clId="{D7CBBADD-3388-6E4A-A7E7-1B49CA7FB6D4}" dt="2023-10-09T18:52:42.131" v="8" actId="2696"/>
        <pc:sldMkLst>
          <pc:docMk/>
          <pc:sldMk cId="1646881797" sldId="268"/>
        </pc:sldMkLst>
      </pc:sldChg>
      <pc:sldChg chg="del">
        <pc:chgData name="Ditlev Egeskov Brodersen" userId="401a77f0-fbd0-42f5-9041-1c3d07f43410" providerId="ADAL" clId="{D7CBBADD-3388-6E4A-A7E7-1B49CA7FB6D4}" dt="2023-10-09T18:52:42.132" v="9" actId="2696"/>
        <pc:sldMkLst>
          <pc:docMk/>
          <pc:sldMk cId="365849985" sldId="269"/>
        </pc:sldMkLst>
      </pc:sldChg>
      <pc:sldChg chg="del">
        <pc:chgData name="Ditlev Egeskov Brodersen" userId="401a77f0-fbd0-42f5-9041-1c3d07f43410" providerId="ADAL" clId="{D7CBBADD-3388-6E4A-A7E7-1B49CA7FB6D4}" dt="2023-10-09T18:52:42.125" v="3" actId="2696"/>
        <pc:sldMkLst>
          <pc:docMk/>
          <pc:sldMk cId="17940680" sldId="270"/>
        </pc:sldMkLst>
      </pc:sldChg>
      <pc:sldChg chg="del">
        <pc:chgData name="Ditlev Egeskov Brodersen" userId="401a77f0-fbd0-42f5-9041-1c3d07f43410" providerId="ADAL" clId="{D7CBBADD-3388-6E4A-A7E7-1B49CA7FB6D4}" dt="2023-10-09T18:52:42.127" v="5" actId="2696"/>
        <pc:sldMkLst>
          <pc:docMk/>
          <pc:sldMk cId="3530742985" sldId="271"/>
        </pc:sldMkLst>
      </pc:sldChg>
      <pc:sldChg chg="del">
        <pc:chgData name="Ditlev Egeskov Brodersen" userId="401a77f0-fbd0-42f5-9041-1c3d07f43410" providerId="ADAL" clId="{D7CBBADD-3388-6E4A-A7E7-1B49CA7FB6D4}" dt="2023-10-09T18:52:42.185" v="14" actId="2696"/>
        <pc:sldMkLst>
          <pc:docMk/>
          <pc:sldMk cId="2050946307" sldId="272"/>
        </pc:sldMkLst>
      </pc:sldChg>
    </pc:docChg>
  </pc:docChgLst>
  <pc:docChgLst>
    <pc:chgData name="Ditlev Egeskov Brodersen" userId="401a77f0-fbd0-42f5-9041-1c3d07f43410" providerId="ADAL" clId="{E7794DCC-D10B-B248-8329-07209EA04B48}"/>
    <pc:docChg chg="undo custSel addSld modSld">
      <pc:chgData name="Ditlev Egeskov Brodersen" userId="401a77f0-fbd0-42f5-9041-1c3d07f43410" providerId="ADAL" clId="{E7794DCC-D10B-B248-8329-07209EA04B48}" dt="2022-01-28T08:36:16.890" v="152" actId="1076"/>
      <pc:docMkLst>
        <pc:docMk/>
      </pc:docMkLst>
      <pc:sldChg chg="addSp modSp mod">
        <pc:chgData name="Ditlev Egeskov Brodersen" userId="401a77f0-fbd0-42f5-9041-1c3d07f43410" providerId="ADAL" clId="{E7794DCC-D10B-B248-8329-07209EA04B48}" dt="2022-01-28T08:11:05.974" v="11" actId="113"/>
        <pc:sldMkLst>
          <pc:docMk/>
          <pc:sldMk cId="3836097283" sldId="256"/>
        </pc:sldMkLst>
        <pc:spChg chg="add mod">
          <ac:chgData name="Ditlev Egeskov Brodersen" userId="401a77f0-fbd0-42f5-9041-1c3d07f43410" providerId="ADAL" clId="{E7794DCC-D10B-B248-8329-07209EA04B48}" dt="2022-01-28T08:11:05.974" v="11" actId="113"/>
          <ac:spMkLst>
            <pc:docMk/>
            <pc:sldMk cId="3836097283" sldId="256"/>
            <ac:spMk id="17" creationId="{2BF0D90D-9EBF-9546-BC0E-0B369A739C85}"/>
          </ac:spMkLst>
        </pc:spChg>
      </pc:sldChg>
      <pc:sldChg chg="addSp modSp">
        <pc:chgData name="Ditlev Egeskov Brodersen" userId="401a77f0-fbd0-42f5-9041-1c3d07f43410" providerId="ADAL" clId="{E7794DCC-D10B-B248-8329-07209EA04B48}" dt="2022-01-28T08:11:11.571" v="12"/>
        <pc:sldMkLst>
          <pc:docMk/>
          <pc:sldMk cId="197558151" sldId="257"/>
        </pc:sldMkLst>
        <pc:spChg chg="add mod">
          <ac:chgData name="Ditlev Egeskov Brodersen" userId="401a77f0-fbd0-42f5-9041-1c3d07f43410" providerId="ADAL" clId="{E7794DCC-D10B-B248-8329-07209EA04B48}" dt="2022-01-28T08:11:11.571" v="12"/>
          <ac:spMkLst>
            <pc:docMk/>
            <pc:sldMk cId="197558151" sldId="257"/>
            <ac:spMk id="11" creationId="{1F35E948-7CD1-034E-BCA4-F09A23FF7C65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1:58.050" v="15" actId="20577"/>
        <pc:sldMkLst>
          <pc:docMk/>
          <pc:sldMk cId="2733852184" sldId="258"/>
        </pc:sldMkLst>
        <pc:spChg chg="add mod">
          <ac:chgData name="Ditlev Egeskov Brodersen" userId="401a77f0-fbd0-42f5-9041-1c3d07f43410" providerId="ADAL" clId="{E7794DCC-D10B-B248-8329-07209EA04B48}" dt="2022-01-28T08:11:58.050" v="15" actId="20577"/>
          <ac:spMkLst>
            <pc:docMk/>
            <pc:sldMk cId="2733852184" sldId="258"/>
            <ac:spMk id="37" creationId="{B173B417-AFD4-3447-BAC8-085ABE2A5230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2:15.709" v="18" actId="20577"/>
        <pc:sldMkLst>
          <pc:docMk/>
          <pc:sldMk cId="1923539518" sldId="259"/>
        </pc:sldMkLst>
        <pc:spChg chg="add mod">
          <ac:chgData name="Ditlev Egeskov Brodersen" userId="401a77f0-fbd0-42f5-9041-1c3d07f43410" providerId="ADAL" clId="{E7794DCC-D10B-B248-8329-07209EA04B48}" dt="2022-01-28T08:12:15.709" v="18" actId="20577"/>
          <ac:spMkLst>
            <pc:docMk/>
            <pc:sldMk cId="1923539518" sldId="259"/>
            <ac:spMk id="29" creationId="{BAE63E09-5581-6D44-B6AF-FA47798B10BB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3:41.861" v="21" actId="20577"/>
        <pc:sldMkLst>
          <pc:docMk/>
          <pc:sldMk cId="3249084330" sldId="260"/>
        </pc:sldMkLst>
        <pc:spChg chg="add mod">
          <ac:chgData name="Ditlev Egeskov Brodersen" userId="401a77f0-fbd0-42f5-9041-1c3d07f43410" providerId="ADAL" clId="{E7794DCC-D10B-B248-8329-07209EA04B48}" dt="2022-01-28T08:13:41.861" v="21" actId="20577"/>
          <ac:spMkLst>
            <pc:docMk/>
            <pc:sldMk cId="3249084330" sldId="260"/>
            <ac:spMk id="14" creationId="{2854E0F7-E922-EA4D-A380-82E352FC9BF9}"/>
          </ac:spMkLst>
        </pc:spChg>
      </pc:sldChg>
      <pc:sldChg chg="addSp modSp">
        <pc:chgData name="Ditlev Egeskov Brodersen" userId="401a77f0-fbd0-42f5-9041-1c3d07f43410" providerId="ADAL" clId="{E7794DCC-D10B-B248-8329-07209EA04B48}" dt="2022-01-28T08:13:48.915" v="22"/>
        <pc:sldMkLst>
          <pc:docMk/>
          <pc:sldMk cId="2750510552" sldId="261"/>
        </pc:sldMkLst>
        <pc:spChg chg="add mod">
          <ac:chgData name="Ditlev Egeskov Brodersen" userId="401a77f0-fbd0-42f5-9041-1c3d07f43410" providerId="ADAL" clId="{E7794DCC-D10B-B248-8329-07209EA04B48}" dt="2022-01-28T08:13:48.915" v="22"/>
          <ac:spMkLst>
            <pc:docMk/>
            <pc:sldMk cId="2750510552" sldId="261"/>
            <ac:spMk id="13" creationId="{2CF4DBEE-3144-AD49-B9C6-FC031E908E9C}"/>
          </ac:spMkLst>
        </pc:spChg>
      </pc:sldChg>
      <pc:sldChg chg="addSp delSp modSp mod">
        <pc:chgData name="Ditlev Egeskov Brodersen" userId="401a77f0-fbd0-42f5-9041-1c3d07f43410" providerId="ADAL" clId="{E7794DCC-D10B-B248-8329-07209EA04B48}" dt="2022-01-28T08:14:36.279" v="32" actId="20577"/>
        <pc:sldMkLst>
          <pc:docMk/>
          <pc:sldMk cId="3500050926" sldId="262"/>
        </pc:sldMkLst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4" creationId="{AD8DF26F-A5B2-40BE-849A-6CF0D6B35708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5" creationId="{FE3DB85B-DC13-4FAF-8085-7DA42EC7488A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6" creationId="{94E8BA13-6E7A-445C-804F-13009B73D539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7" creationId="{2AD693B7-966F-4F53-BC54-F4EBBB1A1F2F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8" creationId="{48E5C086-5B89-4F26-92CD-3656B573AC6A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9" creationId="{E3AD3D0D-76BD-4534-A7F2-BE4AB3B84C20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0" creationId="{F063369B-3E7F-46D5-BC38-8A4D5B877D2B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1" creationId="{BCF08CD6-35DB-40A3-8200-1E2A2E8CEB99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2" creationId="{8C26600B-AE99-491F-9BEF-7FB2D7A10B6D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3" creationId="{98074B97-FBD2-40BE-B21C-2C22CCF50094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4" creationId="{F4F718BD-88A6-4ACE-B419-FAF3A194AFEE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5" creationId="{4348A1DA-1D0B-41F0-AC91-474193857032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6" creationId="{29F16311-BA83-4152-9779-D148CED98CA0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7" creationId="{25FDFA11-1AF8-48F6-ADA0-5168DD0E0B4F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8" creationId="{7AF937D6-3977-49D3-9DAA-9B58447A4C79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19" creationId="{20467E29-239B-49D6-8BC7-9EE5801FA94C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20" creationId="{6EEDDAE1-888E-4662-870F-16FAB54DA5BE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21" creationId="{536A731D-9550-47CE-919B-38D7D83DFA0D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22" creationId="{DEFC80F7-DA68-48FA-94C5-9C3B5766510C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23" creationId="{8CE235A0-8C22-4093-913A-A83B9103BC2C}"/>
          </ac:spMkLst>
        </pc:spChg>
        <pc:spChg chg="add del mod">
          <ac:chgData name="Ditlev Egeskov Brodersen" userId="401a77f0-fbd0-42f5-9041-1c3d07f43410" providerId="ADAL" clId="{E7794DCC-D10B-B248-8329-07209EA04B48}" dt="2022-01-28T08:14:36.279" v="32" actId="20577"/>
          <ac:spMkLst>
            <pc:docMk/>
            <pc:sldMk cId="3500050926" sldId="262"/>
            <ac:spMk id="25" creationId="{D0D457B6-5E53-A043-AA0A-3D5E2A398E27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32" creationId="{3505BB89-5C70-43D8-AFC8-FA13FA74709A}"/>
          </ac:spMkLst>
        </pc:spChg>
        <pc:spChg chg="mod">
          <ac:chgData name="Ditlev Egeskov Brodersen" userId="401a77f0-fbd0-42f5-9041-1c3d07f43410" providerId="ADAL" clId="{E7794DCC-D10B-B248-8329-07209EA04B48}" dt="2022-01-28T08:14:22.690" v="28" actId="1036"/>
          <ac:spMkLst>
            <pc:docMk/>
            <pc:sldMk cId="3500050926" sldId="262"/>
            <ac:spMk id="33" creationId="{ED2BDB3C-7F2E-4246-BBA4-A9A0591A778A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5:17.735" v="35" actId="20577"/>
        <pc:sldMkLst>
          <pc:docMk/>
          <pc:sldMk cId="1118673750" sldId="263"/>
        </pc:sldMkLst>
        <pc:spChg chg="add mod">
          <ac:chgData name="Ditlev Egeskov Brodersen" userId="401a77f0-fbd0-42f5-9041-1c3d07f43410" providerId="ADAL" clId="{E7794DCC-D10B-B248-8329-07209EA04B48}" dt="2022-01-28T08:15:17.735" v="35" actId="20577"/>
          <ac:spMkLst>
            <pc:docMk/>
            <pc:sldMk cId="1118673750" sldId="263"/>
            <ac:spMk id="33" creationId="{8C5F4A31-4C28-3C44-9F3D-64E3E5CFB08E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7:17.935" v="39" actId="20577"/>
        <pc:sldMkLst>
          <pc:docMk/>
          <pc:sldMk cId="1657471590" sldId="264"/>
        </pc:sldMkLst>
        <pc:spChg chg="add mod">
          <ac:chgData name="Ditlev Egeskov Brodersen" userId="401a77f0-fbd0-42f5-9041-1c3d07f43410" providerId="ADAL" clId="{E7794DCC-D10B-B248-8329-07209EA04B48}" dt="2022-01-28T08:17:17.935" v="39" actId="20577"/>
          <ac:spMkLst>
            <pc:docMk/>
            <pc:sldMk cId="1657471590" sldId="264"/>
            <ac:spMk id="30" creationId="{AC63DCA3-AA12-1348-8F32-FDA72DA508A5}"/>
          </ac:spMkLst>
        </pc:spChg>
      </pc:sldChg>
      <pc:sldChg chg="addSp modSp">
        <pc:chgData name="Ditlev Egeskov Brodersen" userId="401a77f0-fbd0-42f5-9041-1c3d07f43410" providerId="ADAL" clId="{E7794DCC-D10B-B248-8329-07209EA04B48}" dt="2022-01-28T08:17:26.156" v="40"/>
        <pc:sldMkLst>
          <pc:docMk/>
          <pc:sldMk cId="19189541" sldId="265"/>
        </pc:sldMkLst>
        <pc:spChg chg="add mod">
          <ac:chgData name="Ditlev Egeskov Brodersen" userId="401a77f0-fbd0-42f5-9041-1c3d07f43410" providerId="ADAL" clId="{E7794DCC-D10B-B248-8329-07209EA04B48}" dt="2022-01-28T08:17:26.156" v="40"/>
          <ac:spMkLst>
            <pc:docMk/>
            <pc:sldMk cId="19189541" sldId="265"/>
            <ac:spMk id="30" creationId="{250153FC-976E-A94D-AE28-38EC508025CB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8:01.234" v="45" actId="20577"/>
        <pc:sldMkLst>
          <pc:docMk/>
          <pc:sldMk cId="1854815573" sldId="266"/>
        </pc:sldMkLst>
        <pc:spChg chg="add mod">
          <ac:chgData name="Ditlev Egeskov Brodersen" userId="401a77f0-fbd0-42f5-9041-1c3d07f43410" providerId="ADAL" clId="{E7794DCC-D10B-B248-8329-07209EA04B48}" dt="2022-01-28T08:18:01.234" v="45" actId="20577"/>
          <ac:spMkLst>
            <pc:docMk/>
            <pc:sldMk cId="1854815573" sldId="266"/>
            <ac:spMk id="13" creationId="{B54EBD63-7E9A-204D-98D8-3CEAD7A1E3C5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8:17.984" v="49" actId="20577"/>
        <pc:sldMkLst>
          <pc:docMk/>
          <pc:sldMk cId="852243985" sldId="267"/>
        </pc:sldMkLst>
        <pc:spChg chg="add mod">
          <ac:chgData name="Ditlev Egeskov Brodersen" userId="401a77f0-fbd0-42f5-9041-1c3d07f43410" providerId="ADAL" clId="{E7794DCC-D10B-B248-8329-07209EA04B48}" dt="2022-01-28T08:18:17.984" v="49" actId="20577"/>
          <ac:spMkLst>
            <pc:docMk/>
            <pc:sldMk cId="852243985" sldId="267"/>
            <ac:spMk id="13" creationId="{3AC83D68-180B-F242-A280-292ADEA59E25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8:30.220" v="53" actId="20577"/>
        <pc:sldMkLst>
          <pc:docMk/>
          <pc:sldMk cId="1646881797" sldId="268"/>
        </pc:sldMkLst>
        <pc:spChg chg="add mod">
          <ac:chgData name="Ditlev Egeskov Brodersen" userId="401a77f0-fbd0-42f5-9041-1c3d07f43410" providerId="ADAL" clId="{E7794DCC-D10B-B248-8329-07209EA04B48}" dt="2022-01-28T08:18:30.220" v="53" actId="20577"/>
          <ac:spMkLst>
            <pc:docMk/>
            <pc:sldMk cId="1646881797" sldId="268"/>
            <ac:spMk id="9" creationId="{C82DACF1-B337-8642-893C-9B1415D3A848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8:37.339" v="57" actId="20577"/>
        <pc:sldMkLst>
          <pc:docMk/>
          <pc:sldMk cId="365849985" sldId="269"/>
        </pc:sldMkLst>
        <pc:spChg chg="add mod">
          <ac:chgData name="Ditlev Egeskov Brodersen" userId="401a77f0-fbd0-42f5-9041-1c3d07f43410" providerId="ADAL" clId="{E7794DCC-D10B-B248-8329-07209EA04B48}" dt="2022-01-28T08:18:37.339" v="57" actId="20577"/>
          <ac:spMkLst>
            <pc:docMk/>
            <pc:sldMk cId="365849985" sldId="269"/>
            <ac:spMk id="11" creationId="{A912A0BD-62CA-0949-8E67-9B656E1E95BB}"/>
          </ac:spMkLst>
        </pc:spChg>
      </pc:sldChg>
      <pc:sldChg chg="addSp modSp mod">
        <pc:chgData name="Ditlev Egeskov Brodersen" userId="401a77f0-fbd0-42f5-9041-1c3d07f43410" providerId="ADAL" clId="{E7794DCC-D10B-B248-8329-07209EA04B48}" dt="2022-01-28T08:18:58.157" v="61" actId="20577"/>
        <pc:sldMkLst>
          <pc:docMk/>
          <pc:sldMk cId="17940680" sldId="270"/>
        </pc:sldMkLst>
        <pc:spChg chg="add mod">
          <ac:chgData name="Ditlev Egeskov Brodersen" userId="401a77f0-fbd0-42f5-9041-1c3d07f43410" providerId="ADAL" clId="{E7794DCC-D10B-B248-8329-07209EA04B48}" dt="2022-01-28T08:18:58.157" v="61" actId="20577"/>
          <ac:spMkLst>
            <pc:docMk/>
            <pc:sldMk cId="17940680" sldId="270"/>
            <ac:spMk id="38" creationId="{0ABA563A-9472-2C4D-8B98-7B388A53A90A}"/>
          </ac:spMkLst>
        </pc:spChg>
      </pc:sldChg>
      <pc:sldChg chg="addSp delSp modSp add mod">
        <pc:chgData name="Ditlev Egeskov Brodersen" userId="401a77f0-fbd0-42f5-9041-1c3d07f43410" providerId="ADAL" clId="{E7794DCC-D10B-B248-8329-07209EA04B48}" dt="2022-01-28T08:36:06.919" v="150" actId="21"/>
        <pc:sldMkLst>
          <pc:docMk/>
          <pc:sldMk cId="3530742985" sldId="271"/>
        </pc:sldMkLst>
        <pc:spChg chg="add del mod">
          <ac:chgData name="Ditlev Egeskov Brodersen" userId="401a77f0-fbd0-42f5-9041-1c3d07f43410" providerId="ADAL" clId="{E7794DCC-D10B-B248-8329-07209EA04B48}" dt="2022-01-28T08:25:46.930" v="67"/>
          <ac:spMkLst>
            <pc:docMk/>
            <pc:sldMk cId="3530742985" sldId="271"/>
            <ac:spMk id="2" creationId="{61C719CC-4A38-B341-98BD-81ECED191076}"/>
          </ac:spMkLst>
        </pc:spChg>
        <pc:spChg chg="del">
          <ac:chgData name="Ditlev Egeskov Brodersen" userId="401a77f0-fbd0-42f5-9041-1c3d07f43410" providerId="ADAL" clId="{E7794DCC-D10B-B248-8329-07209EA04B48}" dt="2022-01-28T08:25:50.614" v="68" actId="478"/>
          <ac:spMkLst>
            <pc:docMk/>
            <pc:sldMk cId="3530742985" sldId="271"/>
            <ac:spMk id="4" creationId="{EDCEE8D7-4CEC-44AC-A654-6E88AF62A6C5}"/>
          </ac:spMkLst>
        </pc:spChg>
        <pc:spChg chg="del">
          <ac:chgData name="Ditlev Egeskov Brodersen" userId="401a77f0-fbd0-42f5-9041-1c3d07f43410" providerId="ADAL" clId="{E7794DCC-D10B-B248-8329-07209EA04B48}" dt="2022-01-28T08:25:50.614" v="68" actId="478"/>
          <ac:spMkLst>
            <pc:docMk/>
            <pc:sldMk cId="3530742985" sldId="271"/>
            <ac:spMk id="5" creationId="{2AE9730F-74F7-4192-BE10-3DA8A0DDFAD1}"/>
          </ac:spMkLst>
        </pc:spChg>
        <pc:spChg chg="del">
          <ac:chgData name="Ditlev Egeskov Brodersen" userId="401a77f0-fbd0-42f5-9041-1c3d07f43410" providerId="ADAL" clId="{E7794DCC-D10B-B248-8329-07209EA04B48}" dt="2022-01-28T08:25:50.614" v="68" actId="478"/>
          <ac:spMkLst>
            <pc:docMk/>
            <pc:sldMk cId="3530742985" sldId="271"/>
            <ac:spMk id="6" creationId="{B3E05D4E-C230-4DA9-A01C-C434BB7BDF8E}"/>
          </ac:spMkLst>
        </pc:spChg>
        <pc:spChg chg="del">
          <ac:chgData name="Ditlev Egeskov Brodersen" userId="401a77f0-fbd0-42f5-9041-1c3d07f43410" providerId="ADAL" clId="{E7794DCC-D10B-B248-8329-07209EA04B48}" dt="2022-01-28T08:25:50.614" v="68" actId="478"/>
          <ac:spMkLst>
            <pc:docMk/>
            <pc:sldMk cId="3530742985" sldId="271"/>
            <ac:spMk id="7" creationId="{4121B8CF-7858-4213-AE62-47D28A69F1C6}"/>
          </ac:spMkLst>
        </pc:spChg>
        <pc:spChg chg="del">
          <ac:chgData name="Ditlev Egeskov Brodersen" userId="401a77f0-fbd0-42f5-9041-1c3d07f43410" providerId="ADAL" clId="{E7794DCC-D10B-B248-8329-07209EA04B48}" dt="2022-01-28T08:25:50.614" v="68" actId="478"/>
          <ac:spMkLst>
            <pc:docMk/>
            <pc:sldMk cId="3530742985" sldId="271"/>
            <ac:spMk id="8" creationId="{8C2D1963-CEF9-474E-8117-9434FB75D843}"/>
          </ac:spMkLst>
        </pc:spChg>
        <pc:spChg chg="del">
          <ac:chgData name="Ditlev Egeskov Brodersen" userId="401a77f0-fbd0-42f5-9041-1c3d07f43410" providerId="ADAL" clId="{E7794DCC-D10B-B248-8329-07209EA04B48}" dt="2022-01-28T08:25:50.614" v="68" actId="478"/>
          <ac:spMkLst>
            <pc:docMk/>
            <pc:sldMk cId="3530742985" sldId="271"/>
            <ac:spMk id="9" creationId="{B0AD3E8F-C65B-4FC0-AFE1-E09719BD84C3}"/>
          </ac:spMkLst>
        </pc:spChg>
        <pc:spChg chg="del">
          <ac:chgData name="Ditlev Egeskov Brodersen" userId="401a77f0-fbd0-42f5-9041-1c3d07f43410" providerId="ADAL" clId="{E7794DCC-D10B-B248-8329-07209EA04B48}" dt="2022-01-28T08:25:50.614" v="68" actId="478"/>
          <ac:spMkLst>
            <pc:docMk/>
            <pc:sldMk cId="3530742985" sldId="271"/>
            <ac:spMk id="10" creationId="{B280609C-F8F3-4424-833E-7ADEA3369FDC}"/>
          </ac:spMkLst>
        </pc:spChg>
        <pc:spChg chg="mod">
          <ac:chgData name="Ditlev Egeskov Brodersen" userId="401a77f0-fbd0-42f5-9041-1c3d07f43410" providerId="ADAL" clId="{E7794DCC-D10B-B248-8329-07209EA04B48}" dt="2022-01-28T08:25:41.951" v="64" actId="20577"/>
          <ac:spMkLst>
            <pc:docMk/>
            <pc:sldMk cId="3530742985" sldId="271"/>
            <ac:spMk id="11" creationId="{A912A0BD-62CA-0949-8E67-9B656E1E95BB}"/>
          </ac:spMkLst>
        </pc:spChg>
        <pc:spChg chg="add del">
          <ac:chgData name="Ditlev Egeskov Brodersen" userId="401a77f0-fbd0-42f5-9041-1c3d07f43410" providerId="ADAL" clId="{E7794DCC-D10B-B248-8329-07209EA04B48}" dt="2022-01-28T08:31:57.818" v="81" actId="22"/>
          <ac:spMkLst>
            <pc:docMk/>
            <pc:sldMk cId="3530742985" sldId="271"/>
            <ac:spMk id="14" creationId="{9E0B4FD9-55D5-7945-A052-D26D9EB6209C}"/>
          </ac:spMkLst>
        </pc:spChg>
        <pc:spChg chg="add del">
          <ac:chgData name="Ditlev Egeskov Brodersen" userId="401a77f0-fbd0-42f5-9041-1c3d07f43410" providerId="ADAL" clId="{E7794DCC-D10B-B248-8329-07209EA04B48}" dt="2022-01-28T08:31:59.944" v="83" actId="22"/>
          <ac:spMkLst>
            <pc:docMk/>
            <pc:sldMk cId="3530742985" sldId="271"/>
            <ac:spMk id="16" creationId="{02145827-A22B-784C-B6D9-8081DB2AF8F5}"/>
          </ac:spMkLst>
        </pc:spChg>
        <pc:spChg chg="add del">
          <ac:chgData name="Ditlev Egeskov Brodersen" userId="401a77f0-fbd0-42f5-9041-1c3d07f43410" providerId="ADAL" clId="{E7794DCC-D10B-B248-8329-07209EA04B48}" dt="2022-01-28T08:32:34.857" v="85" actId="22"/>
          <ac:spMkLst>
            <pc:docMk/>
            <pc:sldMk cId="3530742985" sldId="271"/>
            <ac:spMk id="18" creationId="{8A0D03D1-B1C1-A54E-8FF9-2B4FF690FD07}"/>
          </ac:spMkLst>
        </pc:spChg>
        <pc:spChg chg="add mod">
          <ac:chgData name="Ditlev Egeskov Brodersen" userId="401a77f0-fbd0-42f5-9041-1c3d07f43410" providerId="ADAL" clId="{E7794DCC-D10B-B248-8329-07209EA04B48}" dt="2022-01-28T08:33:42.239" v="107" actId="1076"/>
          <ac:spMkLst>
            <pc:docMk/>
            <pc:sldMk cId="3530742985" sldId="271"/>
            <ac:spMk id="20" creationId="{BE5D9A09-93C1-AB49-A285-43F3AF4F5BE6}"/>
          </ac:spMkLst>
        </pc:spChg>
        <pc:spChg chg="add mod">
          <ac:chgData name="Ditlev Egeskov Brodersen" userId="401a77f0-fbd0-42f5-9041-1c3d07f43410" providerId="ADAL" clId="{E7794DCC-D10B-B248-8329-07209EA04B48}" dt="2022-01-28T08:34:48.339" v="112" actId="14100"/>
          <ac:spMkLst>
            <pc:docMk/>
            <pc:sldMk cId="3530742985" sldId="271"/>
            <ac:spMk id="21" creationId="{7E8F573D-42C6-DF4A-AD19-066AF35EDA78}"/>
          </ac:spMkLst>
        </pc:spChg>
        <pc:spChg chg="add del mod">
          <ac:chgData name="Ditlev Egeskov Brodersen" userId="401a77f0-fbd0-42f5-9041-1c3d07f43410" providerId="ADAL" clId="{E7794DCC-D10B-B248-8329-07209EA04B48}" dt="2022-01-28T08:36:06.919" v="150" actId="21"/>
          <ac:spMkLst>
            <pc:docMk/>
            <pc:sldMk cId="3530742985" sldId="271"/>
            <ac:spMk id="23" creationId="{E3F38862-C95A-2944-B0CF-8581054C36E9}"/>
          </ac:spMkLst>
        </pc:spChg>
        <pc:picChg chg="del">
          <ac:chgData name="Ditlev Egeskov Brodersen" userId="401a77f0-fbd0-42f5-9041-1c3d07f43410" providerId="ADAL" clId="{E7794DCC-D10B-B248-8329-07209EA04B48}" dt="2022-01-28T08:25:50.614" v="68" actId="478"/>
          <ac:picMkLst>
            <pc:docMk/>
            <pc:sldMk cId="3530742985" sldId="271"/>
            <ac:picMk id="3" creationId="{336935EA-7A83-450F-A07C-9F1F0D084C81}"/>
          </ac:picMkLst>
        </pc:picChg>
        <pc:picChg chg="add mod">
          <ac:chgData name="Ditlev Egeskov Brodersen" userId="401a77f0-fbd0-42f5-9041-1c3d07f43410" providerId="ADAL" clId="{E7794DCC-D10B-B248-8329-07209EA04B48}" dt="2022-01-28T08:31:11.855" v="77" actId="14100"/>
          <ac:picMkLst>
            <pc:docMk/>
            <pc:sldMk cId="3530742985" sldId="271"/>
            <ac:picMk id="12" creationId="{BC971B21-C1EE-EC47-AE3C-EB8A49851616}"/>
          </ac:picMkLst>
        </pc:picChg>
      </pc:sldChg>
      <pc:sldChg chg="addSp delSp modSp add mod">
        <pc:chgData name="Ditlev Egeskov Brodersen" userId="401a77f0-fbd0-42f5-9041-1c3d07f43410" providerId="ADAL" clId="{E7794DCC-D10B-B248-8329-07209EA04B48}" dt="2022-01-28T08:36:16.890" v="152" actId="1076"/>
        <pc:sldMkLst>
          <pc:docMk/>
          <pc:sldMk cId="2050946307" sldId="272"/>
        </pc:sldMkLst>
        <pc:spChg chg="add mod">
          <ac:chgData name="Ditlev Egeskov Brodersen" userId="401a77f0-fbd0-42f5-9041-1c3d07f43410" providerId="ADAL" clId="{E7794DCC-D10B-B248-8329-07209EA04B48}" dt="2022-01-28T08:35:23.939" v="116" actId="14100"/>
          <ac:spMkLst>
            <pc:docMk/>
            <pc:sldMk cId="2050946307" sldId="272"/>
            <ac:spMk id="7" creationId="{624111A5-A014-1749-B891-CF74DF6CD309}"/>
          </ac:spMkLst>
        </pc:spChg>
        <pc:spChg chg="add mod">
          <ac:chgData name="Ditlev Egeskov Brodersen" userId="401a77f0-fbd0-42f5-9041-1c3d07f43410" providerId="ADAL" clId="{E7794DCC-D10B-B248-8329-07209EA04B48}" dt="2022-01-28T08:36:16.890" v="152" actId="1076"/>
          <ac:spMkLst>
            <pc:docMk/>
            <pc:sldMk cId="2050946307" sldId="272"/>
            <ac:spMk id="8" creationId="{26FC6E1F-74CA-4749-965A-758EE2F3181D}"/>
          </ac:spMkLst>
        </pc:spChg>
        <pc:spChg chg="mod">
          <ac:chgData name="Ditlev Egeskov Brodersen" userId="401a77f0-fbd0-42f5-9041-1c3d07f43410" providerId="ADAL" clId="{E7794DCC-D10B-B248-8329-07209EA04B48}" dt="2022-01-28T08:25:59.483" v="71" actId="20577"/>
          <ac:spMkLst>
            <pc:docMk/>
            <pc:sldMk cId="2050946307" sldId="272"/>
            <ac:spMk id="11" creationId="{A912A0BD-62CA-0949-8E67-9B656E1E95BB}"/>
          </ac:spMkLst>
        </pc:spChg>
        <pc:picChg chg="add mod">
          <ac:chgData name="Ditlev Egeskov Brodersen" userId="401a77f0-fbd0-42f5-9041-1c3d07f43410" providerId="ADAL" clId="{E7794DCC-D10B-B248-8329-07209EA04B48}" dt="2022-01-28T08:31:20.622" v="79" actId="14100"/>
          <ac:picMkLst>
            <pc:docMk/>
            <pc:sldMk cId="2050946307" sldId="272"/>
            <ac:picMk id="3" creationId="{370F8420-5EE2-FA41-AA4B-74F2908DB00C}"/>
          </ac:picMkLst>
        </pc:picChg>
        <pc:picChg chg="add del mod">
          <ac:chgData name="Ditlev Egeskov Brodersen" userId="401a77f0-fbd0-42f5-9041-1c3d07f43410" providerId="ADAL" clId="{E7794DCC-D10B-B248-8329-07209EA04B48}" dt="2022-01-28T08:30:39.609" v="73" actId="21"/>
          <ac:picMkLst>
            <pc:docMk/>
            <pc:sldMk cId="2050946307" sldId="272"/>
            <ac:picMk id="5" creationId="{04043E32-304E-7E48-BD7E-7AA7D87AE7A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4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609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34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4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533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293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421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263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661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595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642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FBD99-64CE-47AB-B41E-F5A40B394EDE}" type="datetimeFigureOut">
              <a:rPr lang="en-GB" smtClean="0"/>
              <a:t>30/10/2023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E53BC-3A66-4D4D-9433-04E63E7DA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230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square with circles on it&#10;&#10;Description automatically generated">
            <a:extLst>
              <a:ext uri="{FF2B5EF4-FFF2-40B4-BE49-F238E27FC236}">
                <a16:creationId xmlns:a16="http://schemas.microsoft.com/office/drawing/2014/main" id="{9584EBBC-00ED-DD59-DB0E-7903197803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952750" y="4974960"/>
            <a:ext cx="3352800" cy="3403988"/>
          </a:xfrm>
          <a:prstGeom prst="rect">
            <a:avLst/>
          </a:prstGeom>
        </p:spPr>
      </p:pic>
      <p:pic>
        <p:nvPicPr>
          <p:cNvPr id="3" name="Picture 2" descr="A white square with dots on it&#10;&#10;Description automatically generated">
            <a:extLst>
              <a:ext uri="{FF2B5EF4-FFF2-40B4-BE49-F238E27FC236}">
                <a16:creationId xmlns:a16="http://schemas.microsoft.com/office/drawing/2014/main" id="{3903544B-6203-165B-BE27-AFC5BEC52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736849" y="999133"/>
            <a:ext cx="3328148" cy="3378959"/>
          </a:xfrm>
          <a:prstGeom prst="rect">
            <a:avLst/>
          </a:prstGeom>
        </p:spPr>
      </p:pic>
      <p:sp>
        <p:nvSpPr>
          <p:cNvPr id="10" name="Tekstfelt 9">
            <a:extLst>
              <a:ext uri="{FF2B5EF4-FFF2-40B4-BE49-F238E27FC236}">
                <a16:creationId xmlns:a16="http://schemas.microsoft.com/office/drawing/2014/main" id="{055BAB4B-33E7-48A1-A775-CB3941CBEEA2}"/>
              </a:ext>
            </a:extLst>
          </p:cNvPr>
          <p:cNvSpPr txBox="1"/>
          <p:nvPr/>
        </p:nvSpPr>
        <p:spPr>
          <a:xfrm>
            <a:off x="552450" y="1580634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pBAD33 / pNDM220</a:t>
            </a:r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23DFE960-4C36-4B8A-A994-B1F9AAA4308B}"/>
              </a:ext>
            </a:extLst>
          </p:cNvPr>
          <p:cNvSpPr txBox="1"/>
          <p:nvPr/>
        </p:nvSpPr>
        <p:spPr>
          <a:xfrm>
            <a:off x="552450" y="5480566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pBAD33 / pNDM220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0CDFD6C5-F0D9-48B3-AFC8-458AAD0BBCA1}"/>
              </a:ext>
            </a:extLst>
          </p:cNvPr>
          <p:cNvSpPr txBox="1"/>
          <p:nvPr/>
        </p:nvSpPr>
        <p:spPr>
          <a:xfrm>
            <a:off x="850900" y="1906548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 err="1">
                <a:latin typeface="Myriad Pro" panose="020B0703030403020204" pitchFamily="34" charset="0"/>
              </a:rPr>
              <a:t>hipT</a:t>
            </a:r>
            <a:r>
              <a:rPr lang="en-GB" dirty="0">
                <a:latin typeface="Myriad Pro" panose="020B0703030403020204" pitchFamily="34" charset="0"/>
              </a:rPr>
              <a:t> / pNDM220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1D335C01-4388-4BF3-B4A2-544085A0A76C}"/>
              </a:ext>
            </a:extLst>
          </p:cNvPr>
          <p:cNvSpPr txBox="1"/>
          <p:nvPr/>
        </p:nvSpPr>
        <p:spPr>
          <a:xfrm>
            <a:off x="850900" y="5826294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 err="1">
                <a:latin typeface="Myriad Pro" panose="020B0703030403020204" pitchFamily="34" charset="0"/>
              </a:rPr>
              <a:t>hipT</a:t>
            </a:r>
            <a:r>
              <a:rPr lang="en-GB" dirty="0">
                <a:latin typeface="Myriad Pro" panose="020B0703030403020204" pitchFamily="34" charset="0"/>
              </a:rPr>
              <a:t> / pNDM220</a:t>
            </a:r>
          </a:p>
        </p:txBody>
      </p:sp>
      <p:sp>
        <p:nvSpPr>
          <p:cNvPr id="19" name="Tekstfelt 18">
            <a:extLst>
              <a:ext uri="{FF2B5EF4-FFF2-40B4-BE49-F238E27FC236}">
                <a16:creationId xmlns:a16="http://schemas.microsoft.com/office/drawing/2014/main" id="{45FED639-91CD-4515-890C-F9F89D53B316}"/>
              </a:ext>
            </a:extLst>
          </p:cNvPr>
          <p:cNvSpPr txBox="1"/>
          <p:nvPr/>
        </p:nvSpPr>
        <p:spPr>
          <a:xfrm>
            <a:off x="450850" y="6103898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pBAD33 / </a:t>
            </a:r>
            <a:r>
              <a:rPr lang="en-GB" i="1" dirty="0" err="1">
                <a:latin typeface="Myriad Pro" panose="020B0703030403020204" pitchFamily="34" charset="0"/>
              </a:rPr>
              <a:t>hipS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20" name="Tekstfelt 19">
            <a:extLst>
              <a:ext uri="{FF2B5EF4-FFF2-40B4-BE49-F238E27FC236}">
                <a16:creationId xmlns:a16="http://schemas.microsoft.com/office/drawing/2014/main" id="{29EF85F4-DFFC-4145-B5BB-CE15C89F44BF}"/>
              </a:ext>
            </a:extLst>
          </p:cNvPr>
          <p:cNvSpPr txBox="1"/>
          <p:nvPr/>
        </p:nvSpPr>
        <p:spPr>
          <a:xfrm>
            <a:off x="450850" y="2203966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pBAD33 / </a:t>
            </a:r>
            <a:r>
              <a:rPr lang="en-GB" i="1" dirty="0" err="1">
                <a:latin typeface="Myriad Pro" panose="020B0703030403020204" pitchFamily="34" charset="0"/>
              </a:rPr>
              <a:t>hipS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22" name="Tekstfelt 21">
            <a:extLst>
              <a:ext uri="{FF2B5EF4-FFF2-40B4-BE49-F238E27FC236}">
                <a16:creationId xmlns:a16="http://schemas.microsoft.com/office/drawing/2014/main" id="{1B6547BB-E570-473D-AF43-D7FC3F0C1926}"/>
              </a:ext>
            </a:extLst>
          </p:cNvPr>
          <p:cNvSpPr txBox="1"/>
          <p:nvPr/>
        </p:nvSpPr>
        <p:spPr>
          <a:xfrm>
            <a:off x="780348" y="2515632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 err="1">
                <a:latin typeface="Myriad Pro" panose="020B0703030403020204" pitchFamily="34" charset="0"/>
              </a:rPr>
              <a:t>hipT</a:t>
            </a:r>
            <a:r>
              <a:rPr lang="en-GB" i="1" dirty="0">
                <a:latin typeface="Myriad Pro" panose="020B0703030403020204" pitchFamily="34" charset="0"/>
              </a:rPr>
              <a:t> </a:t>
            </a:r>
            <a:r>
              <a:rPr lang="en-GB" dirty="0">
                <a:latin typeface="Myriad Pro" panose="020B0703030403020204" pitchFamily="34" charset="0"/>
              </a:rPr>
              <a:t>/</a:t>
            </a:r>
            <a:r>
              <a:rPr lang="en-GB" i="1" dirty="0">
                <a:latin typeface="Myriad Pro" panose="020B0703030403020204" pitchFamily="34" charset="0"/>
              </a:rPr>
              <a:t> </a:t>
            </a:r>
            <a:r>
              <a:rPr lang="en-GB" i="1" dirty="0" err="1">
                <a:latin typeface="Myriad Pro" panose="020B0703030403020204" pitchFamily="34" charset="0"/>
              </a:rPr>
              <a:t>hipS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23" name="Tekstfelt 22">
            <a:extLst>
              <a:ext uri="{FF2B5EF4-FFF2-40B4-BE49-F238E27FC236}">
                <a16:creationId xmlns:a16="http://schemas.microsoft.com/office/drawing/2014/main" id="{BD7C538E-AF1C-4485-8C44-7299932C163F}"/>
              </a:ext>
            </a:extLst>
          </p:cNvPr>
          <p:cNvSpPr txBox="1"/>
          <p:nvPr/>
        </p:nvSpPr>
        <p:spPr>
          <a:xfrm>
            <a:off x="780348" y="6435378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 err="1">
                <a:latin typeface="Myriad Pro" panose="020B0703030403020204" pitchFamily="34" charset="0"/>
              </a:rPr>
              <a:t>hipT</a:t>
            </a:r>
            <a:r>
              <a:rPr lang="en-GB" i="1" dirty="0">
                <a:latin typeface="Myriad Pro" panose="020B0703030403020204" pitchFamily="34" charset="0"/>
              </a:rPr>
              <a:t> </a:t>
            </a:r>
            <a:r>
              <a:rPr lang="en-GB" dirty="0">
                <a:latin typeface="Myriad Pro" panose="020B0703030403020204" pitchFamily="34" charset="0"/>
              </a:rPr>
              <a:t>/</a:t>
            </a:r>
            <a:r>
              <a:rPr lang="en-GB" i="1" dirty="0">
                <a:latin typeface="Myriad Pro" panose="020B0703030403020204" pitchFamily="34" charset="0"/>
              </a:rPr>
              <a:t> </a:t>
            </a:r>
            <a:r>
              <a:rPr lang="en-GB" i="1" dirty="0" err="1">
                <a:latin typeface="Myriad Pro" panose="020B0703030403020204" pitchFamily="34" charset="0"/>
              </a:rPr>
              <a:t>hipS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25" name="Tekstfelt 24">
            <a:extLst>
              <a:ext uri="{FF2B5EF4-FFF2-40B4-BE49-F238E27FC236}">
                <a16:creationId xmlns:a16="http://schemas.microsoft.com/office/drawing/2014/main" id="{526588DD-A599-4A7C-BFF2-3ECB95CA6C03}"/>
              </a:ext>
            </a:extLst>
          </p:cNvPr>
          <p:cNvSpPr txBox="1"/>
          <p:nvPr/>
        </p:nvSpPr>
        <p:spPr>
          <a:xfrm>
            <a:off x="371475" y="2827298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pBAD33 / </a:t>
            </a:r>
            <a:r>
              <a:rPr lang="en-GB" i="1" dirty="0">
                <a:latin typeface="Myriad Pro" panose="020B0703030403020204" pitchFamily="34" charset="0"/>
              </a:rPr>
              <a:t>hipS</a:t>
            </a:r>
            <a:r>
              <a:rPr lang="en-GB" i="1" baseline="30000" dirty="0">
                <a:latin typeface="Myriad Pro" panose="020B0703030403020204" pitchFamily="34" charset="0"/>
              </a:rPr>
              <a:t>W65A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26" name="Tekstfelt 25">
            <a:extLst>
              <a:ext uri="{FF2B5EF4-FFF2-40B4-BE49-F238E27FC236}">
                <a16:creationId xmlns:a16="http://schemas.microsoft.com/office/drawing/2014/main" id="{F3A2306D-8996-4B17-98CC-45FAC6D1A4A7}"/>
              </a:ext>
            </a:extLst>
          </p:cNvPr>
          <p:cNvSpPr txBox="1"/>
          <p:nvPr/>
        </p:nvSpPr>
        <p:spPr>
          <a:xfrm>
            <a:off x="371475" y="6751936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pBAD33 / </a:t>
            </a:r>
            <a:r>
              <a:rPr lang="en-GB" i="1" dirty="0">
                <a:latin typeface="Myriad Pro" panose="020B0703030403020204" pitchFamily="34" charset="0"/>
              </a:rPr>
              <a:t>hipS</a:t>
            </a:r>
            <a:r>
              <a:rPr lang="en-GB" i="1" baseline="30000" dirty="0">
                <a:latin typeface="Myriad Pro" panose="020B0703030403020204" pitchFamily="34" charset="0"/>
              </a:rPr>
              <a:t>W65A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29" name="Tekstfelt 28">
            <a:extLst>
              <a:ext uri="{FF2B5EF4-FFF2-40B4-BE49-F238E27FC236}">
                <a16:creationId xmlns:a16="http://schemas.microsoft.com/office/drawing/2014/main" id="{40D38E4A-9492-4403-AA27-57AF3A828518}"/>
              </a:ext>
            </a:extLst>
          </p:cNvPr>
          <p:cNvSpPr txBox="1"/>
          <p:nvPr/>
        </p:nvSpPr>
        <p:spPr>
          <a:xfrm>
            <a:off x="723900" y="3112924"/>
            <a:ext cx="342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 err="1">
                <a:latin typeface="Myriad Pro" panose="020B0703030403020204" pitchFamily="34" charset="0"/>
              </a:rPr>
              <a:t>hipT</a:t>
            </a:r>
            <a:r>
              <a:rPr lang="en-GB" dirty="0">
                <a:latin typeface="Myriad Pro" panose="020B0703030403020204" pitchFamily="34" charset="0"/>
              </a:rPr>
              <a:t> / </a:t>
            </a:r>
            <a:r>
              <a:rPr lang="en-GB" i="1" dirty="0">
                <a:latin typeface="Myriad Pro" panose="020B0703030403020204" pitchFamily="34" charset="0"/>
              </a:rPr>
              <a:t>hipS</a:t>
            </a:r>
            <a:r>
              <a:rPr lang="en-GB" i="1" baseline="30000" dirty="0">
                <a:latin typeface="Myriad Pro" panose="020B0703030403020204" pitchFamily="34" charset="0"/>
              </a:rPr>
              <a:t>W65A</a:t>
            </a:r>
            <a:br>
              <a:rPr lang="en-GB" i="1" baseline="30000" dirty="0">
                <a:latin typeface="Myriad Pro" panose="020B0703030403020204" pitchFamily="34" charset="0"/>
              </a:rPr>
            </a:br>
            <a:r>
              <a:rPr lang="en-GB" dirty="0" err="1">
                <a:latin typeface="Myriad Pro" panose="020B0703030403020204" pitchFamily="34" charset="0"/>
              </a:rPr>
              <a:t>(empty)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30" name="Tekstfelt 29">
            <a:extLst>
              <a:ext uri="{FF2B5EF4-FFF2-40B4-BE49-F238E27FC236}">
                <a16:creationId xmlns:a16="http://schemas.microsoft.com/office/drawing/2014/main" id="{8CDABCA0-3D1C-4248-A06A-F877E55F95D1}"/>
              </a:ext>
            </a:extLst>
          </p:cNvPr>
          <p:cNvSpPr txBox="1"/>
          <p:nvPr/>
        </p:nvSpPr>
        <p:spPr>
          <a:xfrm>
            <a:off x="723900" y="7023190"/>
            <a:ext cx="342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 err="1">
                <a:latin typeface="Myriad Pro" panose="020B0703030403020204" pitchFamily="34" charset="0"/>
              </a:rPr>
              <a:t>hipT</a:t>
            </a:r>
            <a:r>
              <a:rPr lang="en-GB" dirty="0">
                <a:latin typeface="Myriad Pro" panose="020B0703030403020204" pitchFamily="34" charset="0"/>
              </a:rPr>
              <a:t> / </a:t>
            </a:r>
            <a:r>
              <a:rPr lang="en-GB" i="1" dirty="0">
                <a:latin typeface="Myriad Pro" panose="020B0703030403020204" pitchFamily="34" charset="0"/>
              </a:rPr>
              <a:t>hipS</a:t>
            </a:r>
            <a:r>
              <a:rPr lang="en-GB" i="1" baseline="30000" dirty="0">
                <a:latin typeface="Myriad Pro" panose="020B0703030403020204" pitchFamily="34" charset="0"/>
              </a:rPr>
              <a:t>W65A</a:t>
            </a:r>
          </a:p>
          <a:p>
            <a:r>
              <a:rPr lang="en-GB" dirty="0" err="1">
                <a:latin typeface="Myriad Pro" panose="020B0703030403020204" pitchFamily="34" charset="0"/>
              </a:rPr>
              <a:t>(empty)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31" name="Tekstfelt 30">
            <a:extLst>
              <a:ext uri="{FF2B5EF4-FFF2-40B4-BE49-F238E27FC236}">
                <a16:creationId xmlns:a16="http://schemas.microsoft.com/office/drawing/2014/main" id="{F57DD27B-224A-4A91-9748-C8B536633384}"/>
              </a:ext>
            </a:extLst>
          </p:cNvPr>
          <p:cNvSpPr txBox="1"/>
          <p:nvPr/>
        </p:nvSpPr>
        <p:spPr>
          <a:xfrm>
            <a:off x="3346450" y="1038438"/>
            <a:ext cx="2368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glucose</a:t>
            </a:r>
          </a:p>
        </p:txBody>
      </p:sp>
      <p:sp>
        <p:nvSpPr>
          <p:cNvPr id="32" name="Tekstfelt 31">
            <a:extLst>
              <a:ext uri="{FF2B5EF4-FFF2-40B4-BE49-F238E27FC236}">
                <a16:creationId xmlns:a16="http://schemas.microsoft.com/office/drawing/2014/main" id="{F57F1F64-A31B-489F-8360-70E06E14FEB4}"/>
              </a:ext>
            </a:extLst>
          </p:cNvPr>
          <p:cNvSpPr txBox="1"/>
          <p:nvPr/>
        </p:nvSpPr>
        <p:spPr>
          <a:xfrm>
            <a:off x="3683000" y="4984234"/>
            <a:ext cx="2368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arabinose</a:t>
            </a:r>
          </a:p>
        </p:txBody>
      </p:sp>
      <p:sp>
        <p:nvSpPr>
          <p:cNvPr id="17" name="Tekstfelt 9">
            <a:extLst>
              <a:ext uri="{FF2B5EF4-FFF2-40B4-BE49-F238E27FC236}">
                <a16:creationId xmlns:a16="http://schemas.microsoft.com/office/drawing/2014/main" id="{2BF0D90D-9EBF-9546-BC0E-0B369A739C85}"/>
              </a:ext>
            </a:extLst>
          </p:cNvPr>
          <p:cNvSpPr txBox="1"/>
          <p:nvPr/>
        </p:nvSpPr>
        <p:spPr>
          <a:xfrm>
            <a:off x="213632" y="210582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Myriad Pro" panose="020B0703030403020204" pitchFamily="34" charset="0"/>
              </a:rPr>
              <a:t>Figure 2c</a:t>
            </a:r>
          </a:p>
        </p:txBody>
      </p:sp>
    </p:spTree>
    <p:extLst>
      <p:ext uri="{BB962C8B-B14F-4D97-AF65-F5344CB8AC3E}">
        <p14:creationId xmlns:p14="http://schemas.microsoft.com/office/powerpoint/2010/main" val="3836097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white square with circles on it&#10;&#10;Description automatically generated">
            <a:extLst>
              <a:ext uri="{FF2B5EF4-FFF2-40B4-BE49-F238E27FC236}">
                <a16:creationId xmlns:a16="http://schemas.microsoft.com/office/drawing/2014/main" id="{7B4823A0-81E8-5F56-4977-9894A75CB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12750" y="1312625"/>
            <a:ext cx="3328149" cy="3378960"/>
          </a:xfrm>
          <a:prstGeom prst="rect">
            <a:avLst/>
          </a:prstGeo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11FDF4D6-7F51-4BB3-99AF-C3F4DEC315B8}"/>
              </a:ext>
            </a:extLst>
          </p:cNvPr>
          <p:cNvSpPr txBox="1"/>
          <p:nvPr/>
        </p:nvSpPr>
        <p:spPr>
          <a:xfrm>
            <a:off x="1295400" y="1975429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pBAD33 / pNDM220</a:t>
            </a: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6B105FFC-CE43-4F9A-92DD-1933EEBF60AE}"/>
              </a:ext>
            </a:extLst>
          </p:cNvPr>
          <p:cNvSpPr txBox="1"/>
          <p:nvPr/>
        </p:nvSpPr>
        <p:spPr>
          <a:xfrm>
            <a:off x="1593850" y="2301343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 err="1">
                <a:latin typeface="Myriad Pro" panose="020B0703030403020204" pitchFamily="34" charset="0"/>
              </a:rPr>
              <a:t>hipT</a:t>
            </a:r>
            <a:r>
              <a:rPr lang="en-GB" dirty="0">
                <a:latin typeface="Myriad Pro" panose="020B0703030403020204" pitchFamily="34" charset="0"/>
              </a:rPr>
              <a:t> / pNDM220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820FFF9D-A640-4BA0-8001-333F6E460F18}"/>
              </a:ext>
            </a:extLst>
          </p:cNvPr>
          <p:cNvSpPr txBox="1"/>
          <p:nvPr/>
        </p:nvSpPr>
        <p:spPr>
          <a:xfrm>
            <a:off x="1193800" y="2598761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pBAD33 / </a:t>
            </a:r>
            <a:r>
              <a:rPr lang="en-GB" i="1" dirty="0" err="1">
                <a:latin typeface="Myriad Pro" panose="020B0703030403020204" pitchFamily="34" charset="0"/>
              </a:rPr>
              <a:t>hipS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E2A3B62C-8943-43D5-932D-7FA03C280062}"/>
              </a:ext>
            </a:extLst>
          </p:cNvPr>
          <p:cNvSpPr txBox="1"/>
          <p:nvPr/>
        </p:nvSpPr>
        <p:spPr>
          <a:xfrm>
            <a:off x="1523298" y="2910427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 err="1">
                <a:latin typeface="Myriad Pro" panose="020B0703030403020204" pitchFamily="34" charset="0"/>
              </a:rPr>
              <a:t>hipT</a:t>
            </a:r>
            <a:r>
              <a:rPr lang="en-GB" i="1" dirty="0">
                <a:latin typeface="Myriad Pro" panose="020B0703030403020204" pitchFamily="34" charset="0"/>
              </a:rPr>
              <a:t> </a:t>
            </a:r>
            <a:r>
              <a:rPr lang="en-GB" dirty="0">
                <a:latin typeface="Myriad Pro" panose="020B0703030403020204" pitchFamily="34" charset="0"/>
              </a:rPr>
              <a:t>/</a:t>
            </a:r>
            <a:r>
              <a:rPr lang="en-GB" i="1" dirty="0">
                <a:latin typeface="Myriad Pro" panose="020B0703030403020204" pitchFamily="34" charset="0"/>
              </a:rPr>
              <a:t> </a:t>
            </a:r>
            <a:r>
              <a:rPr lang="en-GB" i="1" dirty="0" err="1">
                <a:latin typeface="Myriad Pro" panose="020B0703030403020204" pitchFamily="34" charset="0"/>
              </a:rPr>
              <a:t>hipS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23D9A43D-7931-427A-A298-E05BC2394366}"/>
              </a:ext>
            </a:extLst>
          </p:cNvPr>
          <p:cNvSpPr txBox="1"/>
          <p:nvPr/>
        </p:nvSpPr>
        <p:spPr>
          <a:xfrm>
            <a:off x="1114425" y="3222093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pBAD33 / </a:t>
            </a:r>
            <a:r>
              <a:rPr lang="en-GB" i="1" dirty="0">
                <a:latin typeface="Myriad Pro" panose="020B0703030403020204" pitchFamily="34" charset="0"/>
              </a:rPr>
              <a:t>hipS</a:t>
            </a:r>
            <a:r>
              <a:rPr lang="en-GB" i="1" baseline="30000" dirty="0">
                <a:latin typeface="Myriad Pro" panose="020B0703030403020204" pitchFamily="34" charset="0"/>
              </a:rPr>
              <a:t>W65A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A2354FFB-6EF8-46B7-AC41-405A0C47F725}"/>
              </a:ext>
            </a:extLst>
          </p:cNvPr>
          <p:cNvSpPr txBox="1"/>
          <p:nvPr/>
        </p:nvSpPr>
        <p:spPr>
          <a:xfrm>
            <a:off x="1466850" y="3507719"/>
            <a:ext cx="342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 err="1">
                <a:latin typeface="Myriad Pro" panose="020B0703030403020204" pitchFamily="34" charset="0"/>
              </a:rPr>
              <a:t>hipT</a:t>
            </a:r>
            <a:r>
              <a:rPr lang="en-GB" dirty="0">
                <a:latin typeface="Myriad Pro" panose="020B0703030403020204" pitchFamily="34" charset="0"/>
              </a:rPr>
              <a:t> / </a:t>
            </a:r>
            <a:r>
              <a:rPr lang="en-GB" i="1" dirty="0">
                <a:latin typeface="Myriad Pro" panose="020B0703030403020204" pitchFamily="34" charset="0"/>
              </a:rPr>
              <a:t>hipS</a:t>
            </a:r>
            <a:r>
              <a:rPr lang="en-GB" i="1" baseline="30000" dirty="0">
                <a:latin typeface="Myriad Pro" panose="020B0703030403020204" pitchFamily="34" charset="0"/>
              </a:rPr>
              <a:t>W65A</a:t>
            </a:r>
            <a:br>
              <a:rPr lang="en-GB" i="1" baseline="30000" dirty="0">
                <a:latin typeface="Myriad Pro" panose="020B0703030403020204" pitchFamily="34" charset="0"/>
              </a:rPr>
            </a:br>
            <a:r>
              <a:rPr lang="en-GB" dirty="0" err="1">
                <a:latin typeface="Myriad Pro" panose="020B0703030403020204" pitchFamily="34" charset="0"/>
              </a:rPr>
              <a:t>(empty)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95A7FAEB-2CB2-4E9D-B609-CB392044B4DB}"/>
              </a:ext>
            </a:extLst>
          </p:cNvPr>
          <p:cNvSpPr txBox="1"/>
          <p:nvPr/>
        </p:nvSpPr>
        <p:spPr>
          <a:xfrm>
            <a:off x="3308350" y="1063901"/>
            <a:ext cx="2876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yriad Pro" panose="020B0703030403020204" pitchFamily="34" charset="0"/>
              </a:rPr>
              <a:t>Arabinose + IPTG 200 </a:t>
            </a:r>
            <a:r>
              <a:rPr lang="en-GB" dirty="0" err="1">
                <a:latin typeface="Myriad Pro" panose="020B0703030403020204" pitchFamily="34" charset="0"/>
              </a:rPr>
              <a:t>uM</a:t>
            </a:r>
            <a:endParaRPr lang="en-GB" dirty="0">
              <a:latin typeface="Myriad Pro" panose="020B0703030403020204" pitchFamily="34" charset="0"/>
            </a:endParaRPr>
          </a:p>
        </p:txBody>
      </p:sp>
      <p:sp>
        <p:nvSpPr>
          <p:cNvPr id="11" name="Tekstfelt 9">
            <a:extLst>
              <a:ext uri="{FF2B5EF4-FFF2-40B4-BE49-F238E27FC236}">
                <a16:creationId xmlns:a16="http://schemas.microsoft.com/office/drawing/2014/main" id="{1F35E948-7CD1-034E-BCA4-F09A23FF7C65}"/>
              </a:ext>
            </a:extLst>
          </p:cNvPr>
          <p:cNvSpPr txBox="1"/>
          <p:nvPr/>
        </p:nvSpPr>
        <p:spPr>
          <a:xfrm>
            <a:off x="213632" y="210582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Myriad Pro" panose="020B0703030403020204" pitchFamily="34" charset="0"/>
              </a:rPr>
              <a:t>Figure 2c</a:t>
            </a:r>
          </a:p>
        </p:txBody>
      </p:sp>
    </p:spTree>
    <p:extLst>
      <p:ext uri="{BB962C8B-B14F-4D97-AF65-F5344CB8AC3E}">
        <p14:creationId xmlns:p14="http://schemas.microsoft.com/office/powerpoint/2010/main" val="197558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76</Words>
  <Application>Microsoft Macintosh PowerPoint</Application>
  <PresentationFormat>A4 Paper (210x297 mm)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Myriad Pro</vt:lpstr>
      <vt:lpstr>Office-tema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Rene Bærentsen</dc:creator>
  <cp:lastModifiedBy>Ditlev Egeskov Brodersen</cp:lastModifiedBy>
  <cp:revision>2</cp:revision>
  <dcterms:created xsi:type="dcterms:W3CDTF">2022-01-27T16:16:37Z</dcterms:created>
  <dcterms:modified xsi:type="dcterms:W3CDTF">2023-10-30T12:52:37Z</dcterms:modified>
</cp:coreProperties>
</file>