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085" autoAdjust="0"/>
  </p:normalViewPr>
  <p:slideViewPr>
    <p:cSldViewPr snapToGrid="0" snapToObjects="1">
      <p:cViewPr varScale="1">
        <p:scale>
          <a:sx n="137" d="100"/>
          <a:sy n="137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628F4-C0BB-1E44-8740-28785890930A}" type="datetimeFigureOut">
              <a:rPr lang="en-US" smtClean="0"/>
              <a:t>5/15/15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4F7C9-EB0B-EE4A-92DF-D0381DE8E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153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628F4-C0BB-1E44-8740-28785890930A}" type="datetimeFigureOut">
              <a:rPr lang="en-US" smtClean="0"/>
              <a:t>5/15/15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4F7C9-EB0B-EE4A-92DF-D0381DE8E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134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628F4-C0BB-1E44-8740-28785890930A}" type="datetimeFigureOut">
              <a:rPr lang="en-US" smtClean="0"/>
              <a:t>5/15/15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4F7C9-EB0B-EE4A-92DF-D0381DE8E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91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628F4-C0BB-1E44-8740-28785890930A}" type="datetimeFigureOut">
              <a:rPr lang="en-US" smtClean="0"/>
              <a:t>5/15/15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4F7C9-EB0B-EE4A-92DF-D0381DE8E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979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628F4-C0BB-1E44-8740-28785890930A}" type="datetimeFigureOut">
              <a:rPr lang="en-US" smtClean="0"/>
              <a:t>5/15/15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4F7C9-EB0B-EE4A-92DF-D0381DE8E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226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628F4-C0BB-1E44-8740-28785890930A}" type="datetimeFigureOut">
              <a:rPr lang="en-US" smtClean="0"/>
              <a:t>5/15/15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4F7C9-EB0B-EE4A-92DF-D0381DE8E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7236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628F4-C0BB-1E44-8740-28785890930A}" type="datetimeFigureOut">
              <a:rPr lang="en-US" smtClean="0"/>
              <a:t>5/15/15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4F7C9-EB0B-EE4A-92DF-D0381DE8E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628F4-C0BB-1E44-8740-28785890930A}" type="datetimeFigureOut">
              <a:rPr lang="en-US" smtClean="0"/>
              <a:t>5/15/15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4F7C9-EB0B-EE4A-92DF-D0381DE8E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041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628F4-C0BB-1E44-8740-28785890930A}" type="datetimeFigureOut">
              <a:rPr lang="en-US" smtClean="0"/>
              <a:t>5/15/15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4F7C9-EB0B-EE4A-92DF-D0381DE8E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045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628F4-C0BB-1E44-8740-28785890930A}" type="datetimeFigureOut">
              <a:rPr lang="en-US" smtClean="0"/>
              <a:t>5/15/15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4F7C9-EB0B-EE4A-92DF-D0381DE8E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775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628F4-C0BB-1E44-8740-28785890930A}" type="datetimeFigureOut">
              <a:rPr lang="en-US" smtClean="0"/>
              <a:t>5/15/15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4F7C9-EB0B-EE4A-92DF-D0381DE8E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703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628F4-C0BB-1E44-8740-28785890930A}" type="datetimeFigureOut">
              <a:rPr lang="en-US" smtClean="0"/>
              <a:t>5/15/15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34F7C9-EB0B-EE4A-92DF-D0381DE8E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74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64395" y="1624044"/>
            <a:ext cx="8549478" cy="3052459"/>
            <a:chOff x="223647" y="1511300"/>
            <a:chExt cx="8920353" cy="3184875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/>
            <a:srcRect l="5737"/>
            <a:stretch/>
          </p:blipFill>
          <p:spPr>
            <a:xfrm>
              <a:off x="367647" y="1511300"/>
              <a:ext cx="4038598" cy="2711772"/>
            </a:xfrm>
            <a:prstGeom prst="rect">
              <a:avLst/>
            </a:prstGeom>
            <a:ln w="19050" cmpd="sng">
              <a:solidFill>
                <a:schemeClr val="tx1"/>
              </a:solidFill>
            </a:ln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/>
            <a:srcRect l="7887" t="2785" b="5366"/>
            <a:stretch/>
          </p:blipFill>
          <p:spPr>
            <a:xfrm>
              <a:off x="4546145" y="1511300"/>
              <a:ext cx="4597855" cy="2711772"/>
            </a:xfrm>
            <a:prstGeom prst="rect">
              <a:avLst/>
            </a:prstGeom>
            <a:ln w="19050" cmpd="sng">
              <a:solidFill>
                <a:schemeClr val="tx1"/>
              </a:solidFill>
            </a:ln>
          </p:spPr>
        </p:pic>
        <p:cxnSp>
          <p:nvCxnSpPr>
            <p:cNvPr id="7" name="Straight Connector 6"/>
            <p:cNvCxnSpPr/>
            <p:nvPr/>
          </p:nvCxnSpPr>
          <p:spPr>
            <a:xfrm flipH="1">
              <a:off x="223647" y="1765300"/>
              <a:ext cx="144000" cy="0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223647" y="1955800"/>
              <a:ext cx="144000" cy="0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223647" y="2235200"/>
              <a:ext cx="144000" cy="0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223647" y="2540000"/>
              <a:ext cx="144000" cy="0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223647" y="2844800"/>
              <a:ext cx="144000" cy="0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>
              <a:off x="223647" y="3302000"/>
              <a:ext cx="144000" cy="0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223647" y="3644900"/>
              <a:ext cx="144000" cy="0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>
              <a:off x="223647" y="4051300"/>
              <a:ext cx="144000" cy="0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>
              <a:off x="367648" y="4696175"/>
              <a:ext cx="2120663" cy="0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H="1">
              <a:off x="2592480" y="4696175"/>
              <a:ext cx="1813766" cy="0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H="1">
              <a:off x="6933754" y="4696175"/>
              <a:ext cx="2210246" cy="0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H="1">
              <a:off x="4546145" y="4696175"/>
              <a:ext cx="2273196" cy="0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37080" y="1698455"/>
            <a:ext cx="4739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170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7080" y="1881908"/>
            <a:ext cx="4739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130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29780" y="2151398"/>
            <a:ext cx="4739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95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9780" y="2456086"/>
            <a:ext cx="4739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72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29780" y="2748213"/>
            <a:ext cx="4739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55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9780" y="3186405"/>
            <a:ext cx="4739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43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29780" y="3484040"/>
            <a:ext cx="4739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34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29780" y="3904552"/>
            <a:ext cx="4739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26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92477" y="1316267"/>
            <a:ext cx="29759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/>
                <a:cs typeface="Arial"/>
              </a:rPr>
              <a:t>a</a:t>
            </a:r>
            <a:r>
              <a:rPr lang="en-US" sz="1400" dirty="0" smtClean="0">
                <a:latin typeface="Arial"/>
                <a:cs typeface="Arial"/>
              </a:rPr>
              <a:t>nti-GFP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491636" y="1316267"/>
            <a:ext cx="29759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/>
                <a:cs typeface="Arial"/>
              </a:rPr>
              <a:t>a</a:t>
            </a:r>
            <a:r>
              <a:rPr lang="en-US" sz="1400" dirty="0" smtClean="0">
                <a:latin typeface="Arial"/>
                <a:cs typeface="Arial"/>
              </a:rPr>
              <a:t>nti-RFP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77877" y="4319973"/>
            <a:ext cx="29759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1    2    3     4     5     6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634903" y="4319973"/>
            <a:ext cx="18381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1   2    3    4    5     6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697476" y="4319973"/>
            <a:ext cx="29759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1     2      3     4     5     6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895521" y="4319973"/>
            <a:ext cx="21183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1     2     3     4    5     6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91100" y="4664660"/>
            <a:ext cx="15562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Lysates (10 </a:t>
            </a:r>
            <a:r>
              <a:rPr lang="en-US" sz="1400" dirty="0" err="1" smtClean="0">
                <a:latin typeface="Arial"/>
                <a:cs typeface="Arial"/>
              </a:rPr>
              <a:t>ug</a:t>
            </a:r>
            <a:r>
              <a:rPr lang="en-US" sz="1400" dirty="0" smtClean="0">
                <a:latin typeface="Arial"/>
                <a:cs typeface="Arial"/>
              </a:rPr>
              <a:t>)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734741" y="4664660"/>
            <a:ext cx="16037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IP (25 </a:t>
            </a:r>
            <a:r>
              <a:rPr lang="en-US" sz="1400" dirty="0" err="1" smtClean="0">
                <a:latin typeface="Arial"/>
                <a:cs typeface="Arial"/>
              </a:rPr>
              <a:t>ug</a:t>
            </a:r>
            <a:r>
              <a:rPr lang="en-US" sz="1400" dirty="0" smtClean="0">
                <a:latin typeface="Arial"/>
                <a:cs typeface="Arial"/>
              </a:rPr>
              <a:t> lysate)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211064" y="4664660"/>
            <a:ext cx="15562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Lysates (10 </a:t>
            </a:r>
            <a:r>
              <a:rPr lang="en-US" sz="1400" dirty="0" err="1" smtClean="0">
                <a:latin typeface="Arial"/>
                <a:cs typeface="Arial"/>
              </a:rPr>
              <a:t>ug</a:t>
            </a:r>
            <a:r>
              <a:rPr lang="en-US" sz="1400" dirty="0" smtClean="0">
                <a:latin typeface="Arial"/>
                <a:cs typeface="Arial"/>
              </a:rPr>
              <a:t>)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054705" y="4664660"/>
            <a:ext cx="16037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IP (25 </a:t>
            </a:r>
            <a:r>
              <a:rPr lang="en-US" sz="1400" dirty="0" err="1" smtClean="0">
                <a:latin typeface="Arial"/>
                <a:cs typeface="Arial"/>
              </a:rPr>
              <a:t>ug</a:t>
            </a:r>
            <a:r>
              <a:rPr lang="en-US" sz="1400" dirty="0" smtClean="0">
                <a:latin typeface="Arial"/>
                <a:cs typeface="Arial"/>
              </a:rPr>
              <a:t> lysate)</a:t>
            </a:r>
            <a:endParaRPr lang="en-US" sz="1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170806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60</Words>
  <Application>Microsoft Macintosh PowerPoint</Application>
  <PresentationFormat>On-screen Show 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Felix Campelo</dc:creator>
  <cp:lastModifiedBy>Felix Campelo</cp:lastModifiedBy>
  <cp:revision>5</cp:revision>
  <dcterms:created xsi:type="dcterms:W3CDTF">2015-05-15T14:09:05Z</dcterms:created>
  <dcterms:modified xsi:type="dcterms:W3CDTF">2015-05-15T15:45:21Z</dcterms:modified>
</cp:coreProperties>
</file>