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9085" autoAdjust="0"/>
  </p:normalViewPr>
  <p:slideViewPr>
    <p:cSldViewPr snapToGrid="0" snapToObjects="1">
      <p:cViewPr varScale="1">
        <p:scale>
          <a:sx n="131" d="100"/>
          <a:sy n="131" d="100"/>
        </p:scale>
        <p:origin x="416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628F4-C0BB-1E44-8740-28785890930A}" type="datetimeFigureOut">
              <a:rPr lang="en-US" smtClean="0"/>
              <a:t>2/2/24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4F7C9-EB0B-EE4A-92DF-D0381DE8E1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153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628F4-C0BB-1E44-8740-28785890930A}" type="datetimeFigureOut">
              <a:rPr lang="en-US" smtClean="0"/>
              <a:t>2/2/24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4F7C9-EB0B-EE4A-92DF-D0381DE8E1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134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628F4-C0BB-1E44-8740-28785890930A}" type="datetimeFigureOut">
              <a:rPr lang="en-US" smtClean="0"/>
              <a:t>2/2/24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4F7C9-EB0B-EE4A-92DF-D0381DE8E1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91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628F4-C0BB-1E44-8740-28785890930A}" type="datetimeFigureOut">
              <a:rPr lang="en-US" smtClean="0"/>
              <a:t>2/2/24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4F7C9-EB0B-EE4A-92DF-D0381DE8E1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979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628F4-C0BB-1E44-8740-28785890930A}" type="datetimeFigureOut">
              <a:rPr lang="en-US" smtClean="0"/>
              <a:t>2/2/24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4F7C9-EB0B-EE4A-92DF-D0381DE8E1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2267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628F4-C0BB-1E44-8740-28785890930A}" type="datetimeFigureOut">
              <a:rPr lang="en-US" smtClean="0"/>
              <a:t>2/2/24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4F7C9-EB0B-EE4A-92DF-D0381DE8E1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7236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628F4-C0BB-1E44-8740-28785890930A}" type="datetimeFigureOut">
              <a:rPr lang="en-US" smtClean="0"/>
              <a:t>2/2/24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4F7C9-EB0B-EE4A-92DF-D0381DE8E1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2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628F4-C0BB-1E44-8740-28785890930A}" type="datetimeFigureOut">
              <a:rPr lang="en-US" smtClean="0"/>
              <a:t>2/2/24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4F7C9-EB0B-EE4A-92DF-D0381DE8E1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041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628F4-C0BB-1E44-8740-28785890930A}" type="datetimeFigureOut">
              <a:rPr lang="en-US" smtClean="0"/>
              <a:t>2/2/24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4F7C9-EB0B-EE4A-92DF-D0381DE8E1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0453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628F4-C0BB-1E44-8740-28785890930A}" type="datetimeFigureOut">
              <a:rPr lang="en-US" smtClean="0"/>
              <a:t>2/2/24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4F7C9-EB0B-EE4A-92DF-D0381DE8E1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7756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628F4-C0BB-1E44-8740-28785890930A}" type="datetimeFigureOut">
              <a:rPr lang="en-US" smtClean="0"/>
              <a:t>2/2/24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4F7C9-EB0B-EE4A-92DF-D0381DE8E1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9703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628F4-C0BB-1E44-8740-28785890930A}" type="datetimeFigureOut">
              <a:rPr lang="en-US" smtClean="0"/>
              <a:t>2/2/24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4F7C9-EB0B-EE4A-92DF-D0381DE8E1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749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503305" y="3509607"/>
            <a:ext cx="8549478" cy="3052459"/>
            <a:chOff x="223647" y="1511300"/>
            <a:chExt cx="8920353" cy="3184875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2"/>
            <a:srcRect l="5737"/>
            <a:stretch/>
          </p:blipFill>
          <p:spPr>
            <a:xfrm>
              <a:off x="367647" y="1511300"/>
              <a:ext cx="4038598" cy="2711772"/>
            </a:xfrm>
            <a:prstGeom prst="rect">
              <a:avLst/>
            </a:prstGeom>
            <a:ln w="19050" cmpd="sng">
              <a:solidFill>
                <a:schemeClr val="tx1"/>
              </a:solidFill>
            </a:ln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/>
            <a:srcRect l="7887" t="2785" b="5366"/>
            <a:stretch/>
          </p:blipFill>
          <p:spPr>
            <a:xfrm>
              <a:off x="4546145" y="1511300"/>
              <a:ext cx="4597855" cy="2711772"/>
            </a:xfrm>
            <a:prstGeom prst="rect">
              <a:avLst/>
            </a:prstGeom>
            <a:ln w="19050" cmpd="sng">
              <a:solidFill>
                <a:schemeClr val="tx1"/>
              </a:solidFill>
            </a:ln>
          </p:spPr>
        </p:pic>
        <p:cxnSp>
          <p:nvCxnSpPr>
            <p:cNvPr id="7" name="Straight Connector 6"/>
            <p:cNvCxnSpPr/>
            <p:nvPr/>
          </p:nvCxnSpPr>
          <p:spPr>
            <a:xfrm flipH="1">
              <a:off x="223647" y="1765300"/>
              <a:ext cx="144000" cy="0"/>
            </a:xfrm>
            <a:prstGeom prst="line">
              <a:avLst/>
            </a:prstGeom>
            <a:ln w="19050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223647" y="1955800"/>
              <a:ext cx="144000" cy="0"/>
            </a:xfrm>
            <a:prstGeom prst="line">
              <a:avLst/>
            </a:prstGeom>
            <a:ln w="19050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223647" y="2235200"/>
              <a:ext cx="144000" cy="0"/>
            </a:xfrm>
            <a:prstGeom prst="line">
              <a:avLst/>
            </a:prstGeom>
            <a:ln w="19050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223647" y="2540000"/>
              <a:ext cx="144000" cy="0"/>
            </a:xfrm>
            <a:prstGeom prst="line">
              <a:avLst/>
            </a:prstGeom>
            <a:ln w="19050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223647" y="2844800"/>
              <a:ext cx="144000" cy="0"/>
            </a:xfrm>
            <a:prstGeom prst="line">
              <a:avLst/>
            </a:prstGeom>
            <a:ln w="19050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flipH="1">
              <a:off x="223647" y="3302000"/>
              <a:ext cx="144000" cy="0"/>
            </a:xfrm>
            <a:prstGeom prst="line">
              <a:avLst/>
            </a:prstGeom>
            <a:ln w="19050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H="1">
              <a:off x="223647" y="3644900"/>
              <a:ext cx="144000" cy="0"/>
            </a:xfrm>
            <a:prstGeom prst="line">
              <a:avLst/>
            </a:prstGeom>
            <a:ln w="19050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flipH="1">
              <a:off x="223647" y="4051300"/>
              <a:ext cx="144000" cy="0"/>
            </a:xfrm>
            <a:prstGeom prst="line">
              <a:avLst/>
            </a:prstGeom>
            <a:ln w="19050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flipH="1">
              <a:off x="367648" y="4696175"/>
              <a:ext cx="2120663" cy="0"/>
            </a:xfrm>
            <a:prstGeom prst="line">
              <a:avLst/>
            </a:prstGeom>
            <a:ln w="19050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flipH="1">
              <a:off x="2592480" y="4696175"/>
              <a:ext cx="1813766" cy="0"/>
            </a:xfrm>
            <a:prstGeom prst="line">
              <a:avLst/>
            </a:prstGeom>
            <a:ln w="19050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flipH="1">
              <a:off x="6933754" y="4696175"/>
              <a:ext cx="2210246" cy="0"/>
            </a:xfrm>
            <a:prstGeom prst="line">
              <a:avLst/>
            </a:prstGeom>
            <a:ln w="19050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flipH="1">
              <a:off x="4546145" y="4696175"/>
              <a:ext cx="2273196" cy="0"/>
            </a:xfrm>
            <a:prstGeom prst="line">
              <a:avLst/>
            </a:prstGeom>
            <a:ln w="19050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16"/>
          <p:cNvSpPr txBox="1"/>
          <p:nvPr/>
        </p:nvSpPr>
        <p:spPr>
          <a:xfrm>
            <a:off x="38912" y="3583310"/>
            <a:ext cx="5499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/>
                <a:cs typeface="Arial"/>
              </a:rPr>
              <a:t>170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8912" y="3766763"/>
            <a:ext cx="5499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/>
                <a:cs typeface="Arial"/>
              </a:rPr>
              <a:t>130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68690" y="4036961"/>
            <a:ext cx="4739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/>
                <a:cs typeface="Arial"/>
              </a:rPr>
              <a:t>95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68690" y="4341649"/>
            <a:ext cx="4739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/>
                <a:cs typeface="Arial"/>
              </a:rPr>
              <a:t>72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68690" y="4633776"/>
            <a:ext cx="4739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/>
                <a:cs typeface="Arial"/>
              </a:rPr>
              <a:t>55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68690" y="5071968"/>
            <a:ext cx="4739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/>
                <a:cs typeface="Arial"/>
              </a:rPr>
              <a:t>43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68690" y="5369603"/>
            <a:ext cx="4739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/>
                <a:cs typeface="Arial"/>
              </a:rPr>
              <a:t>34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68690" y="5790115"/>
            <a:ext cx="4739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/>
                <a:cs typeface="Arial"/>
              </a:rPr>
              <a:t>26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31387" y="3201830"/>
            <a:ext cx="29759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/>
                <a:cs typeface="Arial"/>
              </a:rPr>
              <a:t>anti-GFP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530546" y="3201830"/>
            <a:ext cx="29759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/>
                <a:cs typeface="Arial"/>
              </a:rPr>
              <a:t>anti-RFP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16787" y="6205536"/>
            <a:ext cx="29759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/>
                <a:cs typeface="Arial"/>
              </a:rPr>
              <a:t>1    2    3     4     5     6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673813" y="6205536"/>
            <a:ext cx="18381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/>
                <a:cs typeface="Arial"/>
              </a:rPr>
              <a:t>1   2    3    4    5     6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736386" y="6205536"/>
            <a:ext cx="29759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/>
                <a:cs typeface="Arial"/>
              </a:rPr>
              <a:t>1     2      3     4     5     6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934431" y="6205536"/>
            <a:ext cx="21183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/>
                <a:cs typeface="Arial"/>
              </a:rPr>
              <a:t>1     2     3     4    5     6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930010" y="6550223"/>
            <a:ext cx="15562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/>
                <a:cs typeface="Arial"/>
              </a:rPr>
              <a:t>Lysates (10 </a:t>
            </a:r>
            <a:r>
              <a:rPr lang="en-US" sz="1400" dirty="0" err="1">
                <a:latin typeface="Arial"/>
                <a:cs typeface="Arial"/>
              </a:rPr>
              <a:t>ug</a:t>
            </a:r>
            <a:r>
              <a:rPr lang="en-US" sz="1400" dirty="0">
                <a:latin typeface="Arial"/>
                <a:cs typeface="Arial"/>
              </a:rPr>
              <a:t>)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2773651" y="6550223"/>
            <a:ext cx="16037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/>
                <a:cs typeface="Arial"/>
              </a:rPr>
              <a:t>IP (25 </a:t>
            </a:r>
            <a:r>
              <a:rPr lang="en-US" sz="1400" dirty="0" err="1">
                <a:latin typeface="Arial"/>
                <a:cs typeface="Arial"/>
              </a:rPr>
              <a:t>ug</a:t>
            </a:r>
            <a:r>
              <a:rPr lang="en-US" sz="1400" dirty="0">
                <a:latin typeface="Arial"/>
                <a:cs typeface="Arial"/>
              </a:rPr>
              <a:t> lysate)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249974" y="6550223"/>
            <a:ext cx="15562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/>
                <a:cs typeface="Arial"/>
              </a:rPr>
              <a:t>Lysates (10 </a:t>
            </a:r>
            <a:r>
              <a:rPr lang="en-US" sz="1400" dirty="0" err="1">
                <a:latin typeface="Arial"/>
                <a:cs typeface="Arial"/>
              </a:rPr>
              <a:t>ug</a:t>
            </a:r>
            <a:r>
              <a:rPr lang="en-US" sz="1400" dirty="0">
                <a:latin typeface="Arial"/>
                <a:cs typeface="Arial"/>
              </a:rPr>
              <a:t>)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093615" y="6550223"/>
            <a:ext cx="16037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/>
                <a:cs typeface="Arial"/>
              </a:rPr>
              <a:t>IP (25 </a:t>
            </a:r>
            <a:r>
              <a:rPr lang="en-US" sz="1400" dirty="0" err="1">
                <a:latin typeface="Arial"/>
                <a:cs typeface="Arial"/>
              </a:rPr>
              <a:t>ug</a:t>
            </a:r>
            <a:r>
              <a:rPr lang="en-US" sz="1400" dirty="0">
                <a:latin typeface="Arial"/>
                <a:cs typeface="Arial"/>
              </a:rPr>
              <a:t> lysate)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68C020F-5C51-DA40-ADF7-AA1AE56957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7106" y="334545"/>
            <a:ext cx="6966879" cy="2867285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A1876171-C59A-2D43-B766-DE4106110894}"/>
              </a:ext>
            </a:extLst>
          </p:cNvPr>
          <p:cNvSpPr txBox="1"/>
          <p:nvPr/>
        </p:nvSpPr>
        <p:spPr>
          <a:xfrm>
            <a:off x="949175" y="268919"/>
            <a:ext cx="29759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/>
                <a:cs typeface="Arial"/>
              </a:rPr>
              <a:t>anti-GFP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21B6471-E074-9B4C-B5EE-FDCBF28169D4}"/>
              </a:ext>
            </a:extLst>
          </p:cNvPr>
          <p:cNvSpPr txBox="1"/>
          <p:nvPr/>
        </p:nvSpPr>
        <p:spPr>
          <a:xfrm>
            <a:off x="4537243" y="252961"/>
            <a:ext cx="29759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/>
                <a:cs typeface="Arial"/>
              </a:rPr>
              <a:t>anti-RFP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049D331-C1A6-B148-A2A2-5E8853E0719D}"/>
              </a:ext>
            </a:extLst>
          </p:cNvPr>
          <p:cNvSpPr/>
          <p:nvPr/>
        </p:nvSpPr>
        <p:spPr>
          <a:xfrm>
            <a:off x="1657566" y="768485"/>
            <a:ext cx="1016247" cy="1601303"/>
          </a:xfrm>
          <a:prstGeom prst="rect">
            <a:avLst/>
          </a:prstGeom>
          <a:noFill/>
          <a:ln w="19050"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C81B1CC6-D299-6B43-9C32-F4FA89D83E0E}"/>
              </a:ext>
            </a:extLst>
          </p:cNvPr>
          <p:cNvSpPr/>
          <p:nvPr/>
        </p:nvSpPr>
        <p:spPr>
          <a:xfrm>
            <a:off x="3048620" y="768485"/>
            <a:ext cx="852171" cy="1601303"/>
          </a:xfrm>
          <a:prstGeom prst="rect">
            <a:avLst/>
          </a:prstGeom>
          <a:noFill/>
          <a:ln w="19050"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78CBE66D-745C-6F4A-9F84-FFC0A1D6E285}"/>
              </a:ext>
            </a:extLst>
          </p:cNvPr>
          <p:cNvSpPr/>
          <p:nvPr/>
        </p:nvSpPr>
        <p:spPr>
          <a:xfrm>
            <a:off x="5208162" y="768485"/>
            <a:ext cx="988357" cy="1601303"/>
          </a:xfrm>
          <a:prstGeom prst="rect">
            <a:avLst/>
          </a:prstGeom>
          <a:noFill/>
          <a:ln w="19050"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F481328F-6E27-B547-A677-6E61FC6BFED4}"/>
              </a:ext>
            </a:extLst>
          </p:cNvPr>
          <p:cNvSpPr/>
          <p:nvPr/>
        </p:nvSpPr>
        <p:spPr>
          <a:xfrm>
            <a:off x="6408417" y="768485"/>
            <a:ext cx="852171" cy="1601303"/>
          </a:xfrm>
          <a:prstGeom prst="rect">
            <a:avLst/>
          </a:prstGeom>
          <a:noFill/>
          <a:ln w="19050"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1824018-46FD-8749-B636-959D933EFA9F}"/>
              </a:ext>
            </a:extLst>
          </p:cNvPr>
          <p:cNvSpPr txBox="1"/>
          <p:nvPr/>
        </p:nvSpPr>
        <p:spPr>
          <a:xfrm>
            <a:off x="1657566" y="422829"/>
            <a:ext cx="29759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/>
                <a:cs typeface="Arial"/>
              </a:rPr>
              <a:t>1   2   3   4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D365022-686B-4C4D-84C7-AE9CC8E64CC5}"/>
              </a:ext>
            </a:extLst>
          </p:cNvPr>
          <p:cNvSpPr txBox="1"/>
          <p:nvPr/>
        </p:nvSpPr>
        <p:spPr>
          <a:xfrm>
            <a:off x="2951345" y="422829"/>
            <a:ext cx="29759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/>
                <a:cs typeface="Arial"/>
              </a:rPr>
              <a:t>1   2   3   4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6D795AA-537E-664A-8C5C-F2B3DB0655F1}"/>
              </a:ext>
            </a:extLst>
          </p:cNvPr>
          <p:cNvSpPr txBox="1"/>
          <p:nvPr/>
        </p:nvSpPr>
        <p:spPr>
          <a:xfrm>
            <a:off x="5140068" y="422829"/>
            <a:ext cx="29759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/>
                <a:cs typeface="Arial"/>
              </a:rPr>
              <a:t>1   2   3   4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107D5A55-AF25-C642-BFDD-66ECF204B7B1}"/>
              </a:ext>
            </a:extLst>
          </p:cNvPr>
          <p:cNvSpPr txBox="1"/>
          <p:nvPr/>
        </p:nvSpPr>
        <p:spPr>
          <a:xfrm>
            <a:off x="6317115" y="422829"/>
            <a:ext cx="29759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/>
                <a:cs typeface="Arial"/>
              </a:rPr>
              <a:t>1   2   3   4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AD21ED87-69B5-D74B-9286-08EB461A8FBF}"/>
              </a:ext>
            </a:extLst>
          </p:cNvPr>
          <p:cNvSpPr/>
          <p:nvPr/>
        </p:nvSpPr>
        <p:spPr>
          <a:xfrm>
            <a:off x="998303" y="3606510"/>
            <a:ext cx="1336335" cy="2066532"/>
          </a:xfrm>
          <a:prstGeom prst="rect">
            <a:avLst/>
          </a:prstGeom>
          <a:noFill/>
          <a:ln w="19050"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7F0C69D1-8A13-2342-8C36-9190951C051C}"/>
              </a:ext>
            </a:extLst>
          </p:cNvPr>
          <p:cNvSpPr/>
          <p:nvPr/>
        </p:nvSpPr>
        <p:spPr>
          <a:xfrm>
            <a:off x="2914653" y="3606510"/>
            <a:ext cx="1209876" cy="2066532"/>
          </a:xfrm>
          <a:prstGeom prst="rect">
            <a:avLst/>
          </a:prstGeom>
          <a:noFill/>
          <a:ln w="19050"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3E98C297-57C5-9949-86F4-2B09ED0ABC74}"/>
              </a:ext>
            </a:extLst>
          </p:cNvPr>
          <p:cNvSpPr/>
          <p:nvPr/>
        </p:nvSpPr>
        <p:spPr>
          <a:xfrm>
            <a:off x="6893266" y="3606510"/>
            <a:ext cx="1404428" cy="2066532"/>
          </a:xfrm>
          <a:prstGeom prst="rect">
            <a:avLst/>
          </a:prstGeom>
          <a:noFill/>
          <a:ln w="19050"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459A9622-615C-6C4F-AD08-246A3FACEB2E}"/>
              </a:ext>
            </a:extLst>
          </p:cNvPr>
          <p:cNvSpPr/>
          <p:nvPr/>
        </p:nvSpPr>
        <p:spPr>
          <a:xfrm>
            <a:off x="4984634" y="3606510"/>
            <a:ext cx="1571809" cy="2066532"/>
          </a:xfrm>
          <a:prstGeom prst="rect">
            <a:avLst/>
          </a:prstGeom>
          <a:noFill/>
          <a:ln w="19050"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0D261F1-B62D-4443-8FFF-F1322E5BB715}"/>
              </a:ext>
            </a:extLst>
          </p:cNvPr>
          <p:cNvSpPr txBox="1"/>
          <p:nvPr/>
        </p:nvSpPr>
        <p:spPr>
          <a:xfrm>
            <a:off x="1449068" y="-36438"/>
            <a:ext cx="62632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Uncropped gel image of Figure 4–figure supplement 3C</a:t>
            </a:r>
          </a:p>
        </p:txBody>
      </p:sp>
    </p:spTree>
    <p:extLst>
      <p:ext uri="{BB962C8B-B14F-4D97-AF65-F5344CB8AC3E}">
        <p14:creationId xmlns:p14="http://schemas.microsoft.com/office/powerpoint/2010/main" val="40170806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84</Words>
  <Application>Microsoft Macintosh PowerPoint</Application>
  <PresentationFormat>On-screen Show (4:3)</PresentationFormat>
  <Paragraphs>25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Company>CRG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Felix Campelo</dc:creator>
  <cp:lastModifiedBy>Felix Campelo</cp:lastModifiedBy>
  <cp:revision>8</cp:revision>
  <dcterms:created xsi:type="dcterms:W3CDTF">2015-05-15T14:09:05Z</dcterms:created>
  <dcterms:modified xsi:type="dcterms:W3CDTF">2024-02-02T14:55:48Z</dcterms:modified>
</cp:coreProperties>
</file>