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0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33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3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5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13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9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97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69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19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37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5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EBE3F-8DD9-4FCC-9C53-9D77A2986BDA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A761C-8141-46A4-8515-615A97C3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58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2948" y="2519558"/>
            <a:ext cx="4046957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84950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drsarkar</dc:creator>
  <cp:lastModifiedBy>drsarkar</cp:lastModifiedBy>
  <cp:revision>2</cp:revision>
  <dcterms:created xsi:type="dcterms:W3CDTF">2024-04-29T07:37:31Z</dcterms:created>
  <dcterms:modified xsi:type="dcterms:W3CDTF">2024-04-29T07:54:37Z</dcterms:modified>
</cp:coreProperties>
</file>